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Comfortaa"/>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D8BAAA6-846B-4C63-9213-E91E836C470F}">
  <a:tblStyle styleId="{2D8BAAA6-846B-4C63-9213-E91E836C470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Comfortaa-regular.fntdata"/><Relationship Id="rId47" Type="http://schemas.openxmlformats.org/officeDocument/2006/relationships/slide" Target="slides/slide41.xml"/><Relationship Id="rId49" Type="http://schemas.openxmlformats.org/officeDocument/2006/relationships/font" Target="fonts/Comfortaa-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3b77d4ab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b77d4ab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 name="Shape 105"/>
        <p:cNvGrpSpPr/>
        <p:nvPr/>
      </p:nvGrpSpPr>
      <p:grpSpPr>
        <a:xfrm>
          <a:off x="0" y="0"/>
          <a:ext cx="0" cy="0"/>
          <a:chOff x="0" y="0"/>
          <a:chExt cx="0" cy="0"/>
        </a:xfrm>
      </p:grpSpPr>
      <p:sp>
        <p:nvSpPr>
          <p:cNvPr id="106" name="Google Shape;106;g586791725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586791725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5867917253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5867917253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5867917253_0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5867917253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86791725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86791725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5867917253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5867917253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Exist in 2 states at once! A mystery… no one really knows how.</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5867917253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5867917253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Quantum computing has the potential to break a lot of our known encryption algorithms </a:t>
            </a:r>
            <a:endParaRPr>
              <a:solidFill>
                <a:schemeClr val="dk1"/>
              </a:solidFill>
            </a:endParaRPr>
          </a:p>
          <a:p>
            <a:pPr indent="0" lvl="0" marL="0" rtl="0" algn="l">
              <a:spcBef>
                <a:spcPts val="0"/>
              </a:spcBef>
              <a:spcAft>
                <a:spcPts val="0"/>
              </a:spcAft>
              <a:buNone/>
            </a:pPr>
            <a:r>
              <a:rPr lang="en"/>
              <a:t>Talk about how we have the algorithms… just not the computer that can run them… so it’s a race between countries! (This stuff IS ENORMOUSLY fascinating at a high level… I think they’ll appreciate it, even without any mathematical details. Maybe it’ll spark an interest in one of them.)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586791725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586791725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586791725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586791725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3b77d4ab45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b77d4ab4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the exercise with the cards and the sorting</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3b77d4ab45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3b77d4ab45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 name="Shape 55"/>
        <p:cNvGrpSpPr/>
        <p:nvPr/>
      </p:nvGrpSpPr>
      <p:grpSpPr>
        <a:xfrm>
          <a:off x="0" y="0"/>
          <a:ext cx="0" cy="0"/>
          <a:chOff x="0" y="0"/>
          <a:chExt cx="0" cy="0"/>
        </a:xfrm>
      </p:grpSpPr>
      <p:sp>
        <p:nvSpPr>
          <p:cNvPr id="56" name="Google Shape;56;g586791725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586791725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b77d4ab45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b77d4ab45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3b77d4ab45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b77d4ab45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anyone know what this is called?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g3b77d4ab45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b77d4ab45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anyone know what this is called?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3b77d4ab45_1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3b77d4ab45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anyone know what this is called?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3b77d4ab45_1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3b77d4ab45_1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anyone know what this is called?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3b77d4ab45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3b77d4ab45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anyone know what this is called?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3b77d4ab4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b77d4ab4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Does anyone know what this is called?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3b77d4ab45_1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b77d4ab45_1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g3b77d4ab45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3b77d4ab45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3b77d4ab45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3b77d4ab45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 name="Shape 61"/>
        <p:cNvGrpSpPr/>
        <p:nvPr/>
      </p:nvGrpSpPr>
      <p:grpSpPr>
        <a:xfrm>
          <a:off x="0" y="0"/>
          <a:ext cx="0" cy="0"/>
          <a:chOff x="0" y="0"/>
          <a:chExt cx="0" cy="0"/>
        </a:xfrm>
      </p:grpSpPr>
      <p:sp>
        <p:nvSpPr>
          <p:cNvPr id="62" name="Google Shape;62;g586791725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86791725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3b77d4ab45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3b77d4ab45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867917253_0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867917253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Google Shape;489;g3b77d4ab45_0_3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3b77d4ab45_0_3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3b77d4ab45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3b77d4ab45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9" name="Shape 509"/>
        <p:cNvGrpSpPr/>
        <p:nvPr/>
      </p:nvGrpSpPr>
      <p:grpSpPr>
        <a:xfrm>
          <a:off x="0" y="0"/>
          <a:ext cx="0" cy="0"/>
          <a:chOff x="0" y="0"/>
          <a:chExt cx="0" cy="0"/>
        </a:xfrm>
      </p:grpSpPr>
      <p:sp>
        <p:nvSpPr>
          <p:cNvPr id="510" name="Google Shape;510;g3b77d4ab4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3b77d4ab4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6" name="Shape 516"/>
        <p:cNvGrpSpPr/>
        <p:nvPr/>
      </p:nvGrpSpPr>
      <p:grpSpPr>
        <a:xfrm>
          <a:off x="0" y="0"/>
          <a:ext cx="0" cy="0"/>
          <a:chOff x="0" y="0"/>
          <a:chExt cx="0" cy="0"/>
        </a:xfrm>
      </p:grpSpPr>
      <p:sp>
        <p:nvSpPr>
          <p:cNvPr id="517" name="Google Shape;517;g5867917253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5867917253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867917253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867917253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3b77d4ab45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3b77d4ab45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867917253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867917253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5867917253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5867917253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5867917253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586791725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8" name="Shape 548"/>
        <p:cNvGrpSpPr/>
        <p:nvPr/>
      </p:nvGrpSpPr>
      <p:grpSpPr>
        <a:xfrm>
          <a:off x="0" y="0"/>
          <a:ext cx="0" cy="0"/>
          <a:chOff x="0" y="0"/>
          <a:chExt cx="0" cy="0"/>
        </a:xfrm>
      </p:grpSpPr>
      <p:sp>
        <p:nvSpPr>
          <p:cNvPr id="549" name="Google Shape;549;g3b77d4ab45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3b77d4ab45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586791725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586791725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586791725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586791725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586791725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586791725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5867917253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5867917253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867917253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86791725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5867917253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5867917253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15.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8.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18.jp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 Id="rId3"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1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22.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hyperlink" Target="https://www.youtube.com/watch?v=QOGCSBh3kmM" TargetMode="External"/><Relationship Id="rId5"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 Id="rId3" Type="http://schemas.openxmlformats.org/officeDocument/2006/relationships/image" Target="../media/image2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311700" y="136717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6A6A6A"/>
                </a:solidFill>
                <a:highlight>
                  <a:srgbClr val="FFFFFF"/>
                </a:highlight>
                <a:latin typeface="Comfortaa"/>
                <a:ea typeface="Comfortaa"/>
                <a:cs typeface="Comfortaa"/>
                <a:sym typeface="Comfortaa"/>
              </a:rPr>
              <a:t>Patrones Hermosos</a:t>
            </a:r>
            <a:r>
              <a:rPr lang="en" sz="7200">
                <a:solidFill>
                  <a:srgbClr val="545454"/>
                </a:solidFill>
                <a:highlight>
                  <a:srgbClr val="FFFFFF"/>
                </a:highlight>
                <a:latin typeface="Comfortaa"/>
                <a:ea typeface="Comfortaa"/>
                <a:cs typeface="Comfortaa"/>
                <a:sym typeface="Comfortaa"/>
              </a:rPr>
              <a:t> </a:t>
            </a:r>
            <a:endParaRPr sz="7200">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 name="Shape 108"/>
        <p:cNvGrpSpPr/>
        <p:nvPr/>
      </p:nvGrpSpPr>
      <p:grpSpPr>
        <a:xfrm>
          <a:off x="0" y="0"/>
          <a:ext cx="0" cy="0"/>
          <a:chOff x="0" y="0"/>
          <a:chExt cx="0" cy="0"/>
        </a:xfrm>
      </p:grpSpPr>
      <p:pic>
        <p:nvPicPr>
          <p:cNvPr id="109" name="Google Shape;109;p22"/>
          <p:cNvPicPr preferRelativeResize="0"/>
          <p:nvPr/>
        </p:nvPicPr>
        <p:blipFill>
          <a:blip r:embed="rId3">
            <a:alphaModFix/>
          </a:blip>
          <a:stretch>
            <a:fillRect/>
          </a:stretch>
        </p:blipFill>
        <p:spPr>
          <a:xfrm>
            <a:off x="152400" y="152400"/>
            <a:ext cx="8839202" cy="453292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23"/>
          <p:cNvSpPr txBox="1"/>
          <p:nvPr>
            <p:ph idx="4294967295" type="subTitle"/>
          </p:nvPr>
        </p:nvSpPr>
        <p:spPr>
          <a:xfrm>
            <a:off x="1203750" y="2126275"/>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Write Your Own Cipher! </a:t>
            </a:r>
            <a:endParaRPr sz="3600">
              <a:latin typeface="Comfortaa"/>
              <a:ea typeface="Comfortaa"/>
              <a:cs typeface="Comfortaa"/>
              <a:sym typeface="Comforta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24"/>
          <p:cNvSpPr txBox="1"/>
          <p:nvPr>
            <p:ph idx="4294967295" type="subTitle"/>
          </p:nvPr>
        </p:nvSpPr>
        <p:spPr>
          <a:xfrm>
            <a:off x="1203750" y="494825"/>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Let’s Crack Some Ciphers!</a:t>
            </a:r>
            <a:endParaRPr sz="3600">
              <a:latin typeface="Comfortaa"/>
              <a:ea typeface="Comfortaa"/>
              <a:cs typeface="Comfortaa"/>
              <a:sym typeface="Comfortaa"/>
            </a:endParaRPr>
          </a:p>
        </p:txBody>
      </p:sp>
      <p:sp>
        <p:nvSpPr>
          <p:cNvPr id="120" name="Google Shape;120;p24"/>
          <p:cNvSpPr txBox="1"/>
          <p:nvPr/>
        </p:nvSpPr>
        <p:spPr>
          <a:xfrm>
            <a:off x="941750" y="1376425"/>
            <a:ext cx="4044900" cy="2349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24292E"/>
                </a:solidFill>
                <a:highlight>
                  <a:srgbClr val="FFFFFF"/>
                </a:highlight>
                <a:latin typeface="Comfortaa"/>
                <a:ea typeface="Comfortaa"/>
                <a:cs typeface="Comfortaa"/>
                <a:sym typeface="Comfortaa"/>
              </a:rPr>
              <a:t>13-5-4-1-12-12-1</a:t>
            </a:r>
            <a:endParaRPr sz="2400">
              <a:solidFill>
                <a:srgbClr val="24292E"/>
              </a:solidFill>
              <a:highlight>
                <a:srgbClr val="FFFFFF"/>
              </a:highlight>
              <a:latin typeface="Comfortaa"/>
              <a:ea typeface="Comfortaa"/>
              <a:cs typeface="Comfortaa"/>
              <a:sym typeface="Comfortaa"/>
            </a:endParaRPr>
          </a:p>
          <a:p>
            <a:pPr indent="0" lvl="0" marL="0" rtl="0" algn="l">
              <a:spcBef>
                <a:spcPts val="0"/>
              </a:spcBef>
              <a:spcAft>
                <a:spcPts val="0"/>
              </a:spcAft>
              <a:buNone/>
            </a:pPr>
            <a:r>
              <a:rPr b="1" lang="en" sz="2400">
                <a:solidFill>
                  <a:schemeClr val="dk1"/>
                </a:solidFill>
                <a:latin typeface="Comfortaa"/>
                <a:ea typeface="Comfortaa"/>
                <a:cs typeface="Comfortaa"/>
                <a:sym typeface="Comfortaa"/>
              </a:rPr>
              <a:t>medalla</a:t>
            </a:r>
            <a:endParaRPr b="1" sz="2400">
              <a:solidFill>
                <a:srgbClr val="24292E"/>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sz="2400">
              <a:solidFill>
                <a:srgbClr val="24292E"/>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rPr lang="en" sz="2400">
                <a:solidFill>
                  <a:srgbClr val="24292E"/>
                </a:solidFill>
                <a:highlight>
                  <a:srgbClr val="FFFFFF"/>
                </a:highlight>
                <a:latin typeface="Comfortaa"/>
                <a:ea typeface="Comfortaa"/>
                <a:cs typeface="Comfortaa"/>
                <a:sym typeface="Comfortaa"/>
              </a:rPr>
              <a:t>n</a:t>
            </a:r>
            <a:r>
              <a:rPr lang="en" sz="2400">
                <a:solidFill>
                  <a:srgbClr val="24292E"/>
                </a:solidFill>
                <a:highlight>
                  <a:srgbClr val="FFFFFF"/>
                </a:highlight>
                <a:latin typeface="Comfortaa"/>
                <a:ea typeface="Comfortaa"/>
                <a:cs typeface="Comfortaa"/>
                <a:sym typeface="Comfortaa"/>
              </a:rPr>
              <a:t>atry</a:t>
            </a:r>
            <a:endParaRPr sz="2400">
              <a:solidFill>
                <a:srgbClr val="24292E"/>
              </a:solidFill>
              <a:highlight>
                <a:srgbClr val="FFFFFF"/>
              </a:highlight>
              <a:latin typeface="Comfortaa"/>
              <a:ea typeface="Comfortaa"/>
              <a:cs typeface="Comfortaa"/>
              <a:sym typeface="Comfortaa"/>
            </a:endParaRPr>
          </a:p>
          <a:p>
            <a:pPr indent="0" lvl="0" marL="0" rtl="0" algn="l">
              <a:spcBef>
                <a:spcPts val="0"/>
              </a:spcBef>
              <a:spcAft>
                <a:spcPts val="0"/>
              </a:spcAft>
              <a:buNone/>
            </a:pPr>
            <a:r>
              <a:rPr b="1" lang="en" sz="2400">
                <a:solidFill>
                  <a:schemeClr val="dk1"/>
                </a:solidFill>
                <a:latin typeface="Comfortaa"/>
                <a:ea typeface="Comfortaa"/>
                <a:cs typeface="Comfortaa"/>
                <a:sym typeface="Comfortaa"/>
              </a:rPr>
              <a:t>angel</a:t>
            </a:r>
            <a:endParaRPr b="1" sz="2400">
              <a:solidFill>
                <a:srgbClr val="24292E"/>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t/>
            </a:r>
            <a:endParaRPr sz="2400">
              <a:solidFill>
                <a:srgbClr val="24292E"/>
              </a:solidFill>
              <a:highlight>
                <a:srgbClr val="FFFFFF"/>
              </a:highlight>
              <a:latin typeface="Comfortaa"/>
              <a:ea typeface="Comfortaa"/>
              <a:cs typeface="Comfortaa"/>
              <a:sym typeface="Comfortaa"/>
            </a:endParaRPr>
          </a:p>
          <a:p>
            <a:pPr indent="0" lvl="0" marL="0" rtl="0" algn="l">
              <a:lnSpc>
                <a:spcPct val="115000"/>
              </a:lnSpc>
              <a:spcBef>
                <a:spcPts val="0"/>
              </a:spcBef>
              <a:spcAft>
                <a:spcPts val="0"/>
              </a:spcAft>
              <a:buNone/>
            </a:pPr>
            <a:r>
              <a:rPr lang="en" sz="2400">
                <a:solidFill>
                  <a:srgbClr val="24292E"/>
                </a:solidFill>
                <a:highlight>
                  <a:srgbClr val="FFFFFF"/>
                </a:highlight>
                <a:latin typeface="Comfortaa"/>
                <a:ea typeface="Comfortaa"/>
                <a:cs typeface="Comfortaa"/>
                <a:sym typeface="Comfortaa"/>
              </a:rPr>
              <a:t>claelmo</a:t>
            </a:r>
            <a:endParaRPr sz="2400">
              <a:solidFill>
                <a:srgbClr val="24292E"/>
              </a:solidFill>
              <a:highlight>
                <a:srgbClr val="FFFFFF"/>
              </a:highlight>
              <a:latin typeface="Comfortaa"/>
              <a:ea typeface="Comfortaa"/>
              <a:cs typeface="Comfortaa"/>
              <a:sym typeface="Comfortaa"/>
            </a:endParaRPr>
          </a:p>
          <a:p>
            <a:pPr indent="0" lvl="0" marL="0" rtl="0" algn="l">
              <a:spcBef>
                <a:spcPts val="0"/>
              </a:spcBef>
              <a:spcAft>
                <a:spcPts val="0"/>
              </a:spcAft>
              <a:buNone/>
            </a:pPr>
            <a:r>
              <a:rPr b="1" lang="en" sz="2400">
                <a:solidFill>
                  <a:schemeClr val="dk1"/>
                </a:solidFill>
                <a:latin typeface="Comfortaa"/>
                <a:ea typeface="Comfortaa"/>
                <a:cs typeface="Comfortaa"/>
                <a:sym typeface="Comfortaa"/>
              </a:rPr>
              <a:t>camello</a:t>
            </a:r>
            <a:endParaRPr b="1" sz="2400">
              <a:solidFill>
                <a:srgbClr val="24292E"/>
              </a:solidFill>
              <a:highlight>
                <a:srgbClr val="FFFFFF"/>
              </a:highlight>
              <a:latin typeface="Comfortaa"/>
              <a:ea typeface="Comfortaa"/>
              <a:cs typeface="Comfortaa"/>
              <a:sym typeface="Comfortaa"/>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0" st="0"/>
                                            </p:txEl>
                                          </p:spTgt>
                                        </p:tgtEl>
                                        <p:attrNameLst>
                                          <p:attrName>style.visibility</p:attrName>
                                        </p:attrNameLst>
                                      </p:cBhvr>
                                      <p:to>
                                        <p:strVal val="visible"/>
                                      </p:to>
                                    </p:set>
                                    <p:animEffect filter="fade" transition="in">
                                      <p:cBhvr>
                                        <p:cTn dur="1000"/>
                                        <p:tgtEl>
                                          <p:spTgt spid="12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1" st="1"/>
                                            </p:txEl>
                                          </p:spTgt>
                                        </p:tgtEl>
                                        <p:attrNameLst>
                                          <p:attrName>style.visibility</p:attrName>
                                        </p:attrNameLst>
                                      </p:cBhvr>
                                      <p:to>
                                        <p:strVal val="visible"/>
                                      </p:to>
                                    </p:set>
                                    <p:animEffect filter="fade" transition="in">
                                      <p:cBhvr>
                                        <p:cTn dur="1000"/>
                                        <p:tgtEl>
                                          <p:spTgt spid="12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2" st="2"/>
                                            </p:txEl>
                                          </p:spTgt>
                                        </p:tgtEl>
                                        <p:attrNameLst>
                                          <p:attrName>style.visibility</p:attrName>
                                        </p:attrNameLst>
                                      </p:cBhvr>
                                      <p:to>
                                        <p:strVal val="visible"/>
                                      </p:to>
                                    </p:set>
                                    <p:animEffect filter="fade" transition="in">
                                      <p:cBhvr>
                                        <p:cTn dur="1000"/>
                                        <p:tgtEl>
                                          <p:spTgt spid="12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3" st="3"/>
                                            </p:txEl>
                                          </p:spTgt>
                                        </p:tgtEl>
                                        <p:attrNameLst>
                                          <p:attrName>style.visibility</p:attrName>
                                        </p:attrNameLst>
                                      </p:cBhvr>
                                      <p:to>
                                        <p:strVal val="visible"/>
                                      </p:to>
                                    </p:set>
                                    <p:animEffect filter="fade" transition="in">
                                      <p:cBhvr>
                                        <p:cTn dur="1000"/>
                                        <p:tgtEl>
                                          <p:spTgt spid="12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4" st="4"/>
                                            </p:txEl>
                                          </p:spTgt>
                                        </p:tgtEl>
                                        <p:attrNameLst>
                                          <p:attrName>style.visibility</p:attrName>
                                        </p:attrNameLst>
                                      </p:cBhvr>
                                      <p:to>
                                        <p:strVal val="visible"/>
                                      </p:to>
                                    </p:set>
                                    <p:animEffect filter="fade" transition="in">
                                      <p:cBhvr>
                                        <p:cTn dur="1000"/>
                                        <p:tgtEl>
                                          <p:spTgt spid="12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5" st="5"/>
                                            </p:txEl>
                                          </p:spTgt>
                                        </p:tgtEl>
                                        <p:attrNameLst>
                                          <p:attrName>style.visibility</p:attrName>
                                        </p:attrNameLst>
                                      </p:cBhvr>
                                      <p:to>
                                        <p:strVal val="visible"/>
                                      </p:to>
                                    </p:set>
                                    <p:animEffect filter="fade" transition="in">
                                      <p:cBhvr>
                                        <p:cTn dur="1000"/>
                                        <p:tgtEl>
                                          <p:spTgt spid="12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6" st="6"/>
                                            </p:txEl>
                                          </p:spTgt>
                                        </p:tgtEl>
                                        <p:attrNameLst>
                                          <p:attrName>style.visibility</p:attrName>
                                        </p:attrNameLst>
                                      </p:cBhvr>
                                      <p:to>
                                        <p:strVal val="visible"/>
                                      </p:to>
                                    </p:set>
                                    <p:animEffect filter="fade" transition="in">
                                      <p:cBhvr>
                                        <p:cTn dur="1000"/>
                                        <p:tgtEl>
                                          <p:spTgt spid="120">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xEl>
                                              <p:pRg end="7" st="7"/>
                                            </p:txEl>
                                          </p:spTgt>
                                        </p:tgtEl>
                                        <p:attrNameLst>
                                          <p:attrName>style.visibility</p:attrName>
                                        </p:attrNameLst>
                                      </p:cBhvr>
                                      <p:to>
                                        <p:strVal val="visible"/>
                                      </p:to>
                                    </p:set>
                                    <p:animEffect filter="fade" transition="in">
                                      <p:cBhvr>
                                        <p:cTn dur="1000"/>
                                        <p:tgtEl>
                                          <p:spTgt spid="120">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5"/>
          <p:cNvPicPr preferRelativeResize="0"/>
          <p:nvPr/>
        </p:nvPicPr>
        <p:blipFill>
          <a:blip r:embed="rId3">
            <a:alphaModFix/>
          </a:blip>
          <a:stretch>
            <a:fillRect/>
          </a:stretch>
        </p:blipFill>
        <p:spPr>
          <a:xfrm>
            <a:off x="2775675" y="1574775"/>
            <a:ext cx="1613515" cy="3416325"/>
          </a:xfrm>
          <a:prstGeom prst="rect">
            <a:avLst/>
          </a:prstGeom>
          <a:noFill/>
          <a:ln>
            <a:noFill/>
          </a:ln>
        </p:spPr>
      </p:pic>
      <p:pic>
        <p:nvPicPr>
          <p:cNvPr id="126" name="Google Shape;126;p25"/>
          <p:cNvPicPr preferRelativeResize="0"/>
          <p:nvPr/>
        </p:nvPicPr>
        <p:blipFill>
          <a:blip r:embed="rId4">
            <a:alphaModFix/>
          </a:blip>
          <a:stretch>
            <a:fillRect/>
          </a:stretch>
        </p:blipFill>
        <p:spPr>
          <a:xfrm>
            <a:off x="4512201" y="1574775"/>
            <a:ext cx="1809549" cy="3416325"/>
          </a:xfrm>
          <a:prstGeom prst="rect">
            <a:avLst/>
          </a:prstGeom>
          <a:noFill/>
          <a:ln>
            <a:noFill/>
          </a:ln>
        </p:spPr>
      </p:pic>
      <p:sp>
        <p:nvSpPr>
          <p:cNvPr id="127" name="Google Shape;127;p25"/>
          <p:cNvSpPr txBox="1"/>
          <p:nvPr>
            <p:ph idx="4294967295" type="subTitle"/>
          </p:nvPr>
        </p:nvSpPr>
        <p:spPr>
          <a:xfrm>
            <a:off x="1203750" y="494825"/>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Classical Computing</a:t>
            </a:r>
            <a:endParaRPr sz="3600">
              <a:latin typeface="Comfortaa"/>
              <a:ea typeface="Comfortaa"/>
              <a:cs typeface="Comfortaa"/>
              <a:sym typeface="Comforta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26"/>
          <p:cNvPicPr preferRelativeResize="0"/>
          <p:nvPr/>
        </p:nvPicPr>
        <p:blipFill>
          <a:blip r:embed="rId3">
            <a:alphaModFix/>
          </a:blip>
          <a:stretch>
            <a:fillRect/>
          </a:stretch>
        </p:blipFill>
        <p:spPr>
          <a:xfrm>
            <a:off x="3353452" y="1243125"/>
            <a:ext cx="2746650" cy="4189825"/>
          </a:xfrm>
          <a:prstGeom prst="rect">
            <a:avLst/>
          </a:prstGeom>
          <a:noFill/>
          <a:ln>
            <a:noFill/>
          </a:ln>
        </p:spPr>
      </p:pic>
      <p:sp>
        <p:nvSpPr>
          <p:cNvPr id="133" name="Google Shape;133;p26"/>
          <p:cNvSpPr txBox="1"/>
          <p:nvPr>
            <p:ph idx="4294967295" type="subTitle"/>
          </p:nvPr>
        </p:nvSpPr>
        <p:spPr>
          <a:xfrm>
            <a:off x="1203750" y="494825"/>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Quantum Computing</a:t>
            </a:r>
            <a:endParaRPr sz="3600">
              <a:latin typeface="Comfortaa"/>
              <a:ea typeface="Comfortaa"/>
              <a:cs typeface="Comfortaa"/>
              <a:sym typeface="Comforta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37" name="Shape 137"/>
        <p:cNvGrpSpPr/>
        <p:nvPr/>
      </p:nvGrpSpPr>
      <p:grpSpPr>
        <a:xfrm>
          <a:off x="0" y="0"/>
          <a:ext cx="0" cy="0"/>
          <a:chOff x="0" y="0"/>
          <a:chExt cx="0" cy="0"/>
        </a:xfrm>
      </p:grpSpPr>
      <p:sp>
        <p:nvSpPr>
          <p:cNvPr id="138" name="Google Shape;138;p27"/>
          <p:cNvSpPr txBox="1"/>
          <p:nvPr>
            <p:ph idx="4294967295" type="subTitle"/>
          </p:nvPr>
        </p:nvSpPr>
        <p:spPr>
          <a:xfrm>
            <a:off x="1203750" y="472200"/>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FFFFFF"/>
                </a:solidFill>
                <a:latin typeface="Comfortaa"/>
                <a:ea typeface="Comfortaa"/>
                <a:cs typeface="Comfortaa"/>
                <a:sym typeface="Comfortaa"/>
              </a:rPr>
              <a:t>Quantum computing can break classical ciphers! </a:t>
            </a:r>
            <a:endParaRPr sz="3600">
              <a:solidFill>
                <a:srgbClr val="FFFFFF"/>
              </a:solidFill>
              <a:latin typeface="Comfortaa"/>
              <a:ea typeface="Comfortaa"/>
              <a:cs typeface="Comfortaa"/>
              <a:sym typeface="Comforta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28"/>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8"/>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15 volunteers please!</a:t>
            </a:r>
            <a:endParaRPr>
              <a:latin typeface="Comfortaa"/>
              <a:ea typeface="Comfortaa"/>
              <a:cs typeface="Comfortaa"/>
              <a:sym typeface="Comfortaa"/>
            </a:endParaRPr>
          </a:p>
        </p:txBody>
      </p:sp>
      <p:sp>
        <p:nvSpPr>
          <p:cNvPr id="145" name="Google Shape;145;p28"/>
          <p:cNvSpPr txBox="1"/>
          <p:nvPr>
            <p:ph idx="1" type="subTitle"/>
          </p:nvPr>
        </p:nvSpPr>
        <p:spPr>
          <a:xfrm>
            <a:off x="238025" y="449500"/>
            <a:ext cx="8594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6A6A6A"/>
                </a:solidFill>
                <a:highlight>
                  <a:srgbClr val="FFFFFF"/>
                </a:highlight>
                <a:latin typeface="Comfortaa"/>
                <a:ea typeface="Comfortaa"/>
                <a:cs typeface="Comfortaa"/>
                <a:sym typeface="Comfortaa"/>
              </a:rPr>
              <a:t>Searching - Round 1</a:t>
            </a:r>
            <a:endParaRPr sz="3600">
              <a:latin typeface="Comfortaa"/>
              <a:ea typeface="Comfortaa"/>
              <a:cs typeface="Comfortaa"/>
              <a:sym typeface="Comforta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9"/>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9"/>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mfortaa"/>
                <a:ea typeface="Comfortaa"/>
                <a:cs typeface="Comfortaa"/>
                <a:sym typeface="Comfortaa"/>
              </a:rPr>
              <a:t>15 volunteers please!</a:t>
            </a:r>
            <a:endParaRPr>
              <a:latin typeface="Comfortaa"/>
              <a:ea typeface="Comfortaa"/>
              <a:cs typeface="Comfortaa"/>
              <a:sym typeface="Comfortaa"/>
            </a:endParaRPr>
          </a:p>
        </p:txBody>
      </p:sp>
      <p:sp>
        <p:nvSpPr>
          <p:cNvPr id="152" name="Google Shape;152;p29"/>
          <p:cNvSpPr txBox="1"/>
          <p:nvPr>
            <p:ph idx="1" type="subTitle"/>
          </p:nvPr>
        </p:nvSpPr>
        <p:spPr>
          <a:xfrm>
            <a:off x="238025" y="449500"/>
            <a:ext cx="8594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6A6A6A"/>
                </a:solidFill>
                <a:highlight>
                  <a:srgbClr val="FFFFFF"/>
                </a:highlight>
                <a:latin typeface="Comfortaa"/>
                <a:ea typeface="Comfortaa"/>
                <a:cs typeface="Comfortaa"/>
                <a:sym typeface="Comfortaa"/>
              </a:rPr>
              <a:t>Searching - Round 2</a:t>
            </a:r>
            <a:endParaRPr sz="3600">
              <a:latin typeface="Comfortaa"/>
              <a:ea typeface="Comfortaa"/>
              <a:cs typeface="Comfortaa"/>
              <a:sym typeface="Comforta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30"/>
          <p:cNvSpPr txBox="1"/>
          <p:nvPr>
            <p:ph idx="4294967295" type="subTitle"/>
          </p:nvPr>
        </p:nvSpPr>
        <p:spPr>
          <a:xfrm>
            <a:off x="3681200" y="461300"/>
            <a:ext cx="5257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6A6A6A"/>
                </a:solidFill>
                <a:highlight>
                  <a:srgbClr val="FFFFFF"/>
                </a:highlight>
                <a:latin typeface="Comfortaa"/>
                <a:ea typeface="Comfortaa"/>
                <a:cs typeface="Comfortaa"/>
                <a:sym typeface="Comfortaa"/>
              </a:rPr>
              <a:t>Searching</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rPr b="1" lang="en" sz="2400">
                <a:solidFill>
                  <a:srgbClr val="6A6A6A"/>
                </a:solidFill>
                <a:highlight>
                  <a:srgbClr val="FFFFFF"/>
                </a:highlight>
                <a:latin typeface="Comfortaa"/>
                <a:ea typeface="Comfortaa"/>
                <a:cs typeface="Comfortaa"/>
                <a:sym typeface="Comfortaa"/>
              </a:rPr>
              <a:t>How does a computer find things in a long list?</a:t>
            </a:r>
            <a:endParaRPr b="1" sz="24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1600"/>
              </a:spcAft>
              <a:buNone/>
            </a:pPr>
            <a:r>
              <a:t/>
            </a:r>
            <a:endParaRPr b="1" sz="3600">
              <a:solidFill>
                <a:srgbClr val="6A6A6A"/>
              </a:solidFill>
              <a:highlight>
                <a:srgbClr val="FFFFFF"/>
              </a:highlight>
              <a:latin typeface="Comfortaa"/>
              <a:ea typeface="Comfortaa"/>
              <a:cs typeface="Comfortaa"/>
              <a:sym typeface="Comfortaa"/>
            </a:endParaRPr>
          </a:p>
        </p:txBody>
      </p:sp>
      <p:pic>
        <p:nvPicPr>
          <p:cNvPr id="158" name="Google Shape;158;p30"/>
          <p:cNvPicPr preferRelativeResize="0"/>
          <p:nvPr/>
        </p:nvPicPr>
        <p:blipFill>
          <a:blip r:embed="rId4">
            <a:alphaModFix/>
          </a:blip>
          <a:stretch>
            <a:fillRect/>
          </a:stretch>
        </p:blipFill>
        <p:spPr>
          <a:xfrm>
            <a:off x="5200125" y="2503775"/>
            <a:ext cx="2417499" cy="24212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966"/>
        </a:solidFill>
      </p:bgPr>
    </p:bg>
    <p:spTree>
      <p:nvGrpSpPr>
        <p:cNvPr id="162" name="Shape 162"/>
        <p:cNvGrpSpPr/>
        <p:nvPr/>
      </p:nvGrpSpPr>
      <p:grpSpPr>
        <a:xfrm>
          <a:off x="0" y="0"/>
          <a:ext cx="0" cy="0"/>
          <a:chOff x="0" y="0"/>
          <a:chExt cx="0" cy="0"/>
        </a:xfrm>
      </p:grpSpPr>
      <p:sp>
        <p:nvSpPr>
          <p:cNvPr id="163" name="Google Shape;163;p31"/>
          <p:cNvSpPr txBox="1"/>
          <p:nvPr>
            <p:ph idx="4294967295" type="subTitle"/>
          </p:nvPr>
        </p:nvSpPr>
        <p:spPr>
          <a:xfrm>
            <a:off x="869325" y="449500"/>
            <a:ext cx="7399800" cy="20430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000">
                <a:solidFill>
                  <a:srgbClr val="6A6A6A"/>
                </a:solidFill>
                <a:latin typeface="Comfortaa"/>
                <a:ea typeface="Comfortaa"/>
                <a:cs typeface="Comfortaa"/>
                <a:sym typeface="Comfortaa"/>
              </a:rPr>
              <a:t>I am thinking of a number between 1 and 15. You can guess as many times as you want, and I will tell you if my number is “higher” or “lower” than my number.  What is the minimum number of guesses you would need to be sure you can find my number?  </a:t>
            </a:r>
            <a:endParaRPr sz="2000">
              <a:latin typeface="Comfortaa"/>
              <a:ea typeface="Comfortaa"/>
              <a:cs typeface="Comfortaa"/>
              <a:sym typeface="Comfortaa"/>
            </a:endParaRPr>
          </a:p>
        </p:txBody>
      </p:sp>
      <p:pic>
        <p:nvPicPr>
          <p:cNvPr id="164" name="Google Shape;164;p31"/>
          <p:cNvPicPr preferRelativeResize="0"/>
          <p:nvPr/>
        </p:nvPicPr>
        <p:blipFill>
          <a:blip r:embed="rId3">
            <a:alphaModFix/>
          </a:blip>
          <a:stretch>
            <a:fillRect/>
          </a:stretch>
        </p:blipFill>
        <p:spPr>
          <a:xfrm>
            <a:off x="2212400" y="2029475"/>
            <a:ext cx="4719200" cy="3539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 name="Shape 58"/>
        <p:cNvGrpSpPr/>
        <p:nvPr/>
      </p:nvGrpSpPr>
      <p:grpSpPr>
        <a:xfrm>
          <a:off x="0" y="0"/>
          <a:ext cx="0" cy="0"/>
          <a:chOff x="0" y="0"/>
          <a:chExt cx="0" cy="0"/>
        </a:xfrm>
      </p:grpSpPr>
      <p:sp>
        <p:nvSpPr>
          <p:cNvPr id="59" name="Google Shape;59;p14"/>
          <p:cNvSpPr txBox="1"/>
          <p:nvPr>
            <p:ph idx="1" type="subTitle"/>
          </p:nvPr>
        </p:nvSpPr>
        <p:spPr>
          <a:xfrm>
            <a:off x="807225" y="449500"/>
            <a:ext cx="7772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6A6A6A"/>
                </a:solidFill>
                <a:highlight>
                  <a:srgbClr val="FFFFFF"/>
                </a:highlight>
                <a:latin typeface="Comfortaa"/>
                <a:ea typeface="Comfortaa"/>
                <a:cs typeface="Comfortaa"/>
                <a:sym typeface="Comfortaa"/>
              </a:rPr>
              <a:t>Let’s play an “encoding” game</a:t>
            </a:r>
            <a:endParaRPr sz="3600">
              <a:latin typeface="Comfortaa"/>
              <a:ea typeface="Comfortaa"/>
              <a:cs typeface="Comfortaa"/>
              <a:sym typeface="Comfortaa"/>
            </a:endParaRPr>
          </a:p>
        </p:txBody>
      </p:sp>
      <p:graphicFrame>
        <p:nvGraphicFramePr>
          <p:cNvPr id="60" name="Google Shape;60;p14"/>
          <p:cNvGraphicFramePr/>
          <p:nvPr/>
        </p:nvGraphicFramePr>
        <p:xfrm>
          <a:off x="952500" y="1423205"/>
          <a:ext cx="3000000" cy="3000000"/>
        </p:xfrm>
        <a:graphic>
          <a:graphicData uri="http://schemas.openxmlformats.org/drawingml/2006/table">
            <a:tbl>
              <a:tblPr>
                <a:noFill/>
                <a:tableStyleId>{2D8BAAA6-846B-4C63-9213-E91E836C470F}</a:tableStyleId>
              </a:tblPr>
              <a:tblGrid>
                <a:gridCol w="1447800"/>
                <a:gridCol w="1447800"/>
                <a:gridCol w="1447800"/>
                <a:gridCol w="1447800"/>
                <a:gridCol w="1447800"/>
              </a:tblGrid>
              <a:tr h="64517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4517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2045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20450">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r h="645175">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c>
                  <a:txBody>
                    <a:bodyPr>
                      <a:noAutofit/>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32"/>
          <p:cNvSpPr txBox="1"/>
          <p:nvPr>
            <p:ph idx="4294967295" type="subTitle"/>
          </p:nvPr>
        </p:nvSpPr>
        <p:spPr>
          <a:xfrm>
            <a:off x="4270275" y="3055800"/>
            <a:ext cx="48171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6A6A6A"/>
                </a:solidFill>
                <a:latin typeface="Comfortaa"/>
                <a:ea typeface="Comfortaa"/>
                <a:cs typeface="Comfortaa"/>
                <a:sym typeface="Comfortaa"/>
              </a:rPr>
              <a:t>How can a computer help us make decisions? </a:t>
            </a:r>
            <a:endParaRPr b="1" sz="3600">
              <a:solidFill>
                <a:srgbClr val="6A6A6A"/>
              </a:solidFill>
              <a:latin typeface="Comfortaa"/>
              <a:ea typeface="Comfortaa"/>
              <a:cs typeface="Comfortaa"/>
              <a:sym typeface="Comfortaa"/>
            </a:endParaRPr>
          </a:p>
          <a:p>
            <a:pPr indent="0" lvl="0" marL="0" rtl="0" algn="ctr">
              <a:spcBef>
                <a:spcPts val="1600"/>
              </a:spcBef>
              <a:spcAft>
                <a:spcPts val="1600"/>
              </a:spcAft>
              <a:buNone/>
            </a:pPr>
            <a:r>
              <a:t/>
            </a:r>
            <a:endParaRPr b="1" sz="2400">
              <a:solidFill>
                <a:srgbClr val="6A6A6A"/>
              </a:solidFill>
              <a:latin typeface="Comfortaa"/>
              <a:ea typeface="Comfortaa"/>
              <a:cs typeface="Comfortaa"/>
              <a:sym typeface="Comforta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3"/>
          <p:cNvSpPr/>
          <p:nvPr/>
        </p:nvSpPr>
        <p:spPr>
          <a:xfrm>
            <a:off x="4278625" y="1021975"/>
            <a:ext cx="759000" cy="747600"/>
          </a:xfrm>
          <a:prstGeom prst="ellipse">
            <a:avLst/>
          </a:prstGeom>
          <a:solidFill>
            <a:srgbClr val="93C47D"/>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8?</a:t>
            </a:r>
            <a:endParaRPr sz="2400">
              <a:solidFill>
                <a:srgbClr val="0000FF"/>
              </a:solidFill>
            </a:endParaRPr>
          </a:p>
        </p:txBody>
      </p:sp>
      <p:sp>
        <p:nvSpPr>
          <p:cNvPr id="175" name="Google Shape;175;p33"/>
          <p:cNvSpPr/>
          <p:nvPr/>
        </p:nvSpPr>
        <p:spPr>
          <a:xfrm>
            <a:off x="6629175" y="22454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12</a:t>
            </a:r>
            <a:endParaRPr sz="2400">
              <a:solidFill>
                <a:srgbClr val="0000FF"/>
              </a:solidFill>
            </a:endParaRPr>
          </a:p>
        </p:txBody>
      </p:sp>
      <p:sp>
        <p:nvSpPr>
          <p:cNvPr id="176" name="Google Shape;176;p33"/>
          <p:cNvSpPr/>
          <p:nvPr/>
        </p:nvSpPr>
        <p:spPr>
          <a:xfrm>
            <a:off x="742675"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2</a:t>
            </a:r>
            <a:endParaRPr sz="2400">
              <a:solidFill>
                <a:srgbClr val="0000FF"/>
              </a:solidFill>
            </a:endParaRPr>
          </a:p>
        </p:txBody>
      </p:sp>
      <p:sp>
        <p:nvSpPr>
          <p:cNvPr id="177" name="Google Shape;177;p33"/>
          <p:cNvSpPr/>
          <p:nvPr/>
        </p:nvSpPr>
        <p:spPr>
          <a:xfrm>
            <a:off x="3055563"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6</a:t>
            </a:r>
            <a:endParaRPr sz="2400">
              <a:solidFill>
                <a:srgbClr val="0000FF"/>
              </a:solidFill>
            </a:endParaRPr>
          </a:p>
        </p:txBody>
      </p:sp>
      <p:sp>
        <p:nvSpPr>
          <p:cNvPr id="178" name="Google Shape;178;p33"/>
          <p:cNvSpPr/>
          <p:nvPr/>
        </p:nvSpPr>
        <p:spPr>
          <a:xfrm>
            <a:off x="5453863"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10</a:t>
            </a:r>
            <a:endParaRPr sz="2400">
              <a:solidFill>
                <a:srgbClr val="0000FF"/>
              </a:solidFill>
            </a:endParaRPr>
          </a:p>
        </p:txBody>
      </p:sp>
      <p:sp>
        <p:nvSpPr>
          <p:cNvPr id="179" name="Google Shape;179;p33"/>
          <p:cNvSpPr/>
          <p:nvPr/>
        </p:nvSpPr>
        <p:spPr>
          <a:xfrm>
            <a:off x="7705425"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14</a:t>
            </a:r>
            <a:endParaRPr sz="2400">
              <a:solidFill>
                <a:srgbClr val="0000FF"/>
              </a:solidFill>
            </a:endParaRPr>
          </a:p>
        </p:txBody>
      </p:sp>
      <p:sp>
        <p:nvSpPr>
          <p:cNvPr id="180" name="Google Shape;180;p33"/>
          <p:cNvSpPr/>
          <p:nvPr/>
        </p:nvSpPr>
        <p:spPr>
          <a:xfrm>
            <a:off x="-1632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a:t>
            </a:r>
            <a:endParaRPr sz="2400">
              <a:solidFill>
                <a:srgbClr val="0000FF"/>
              </a:solidFill>
            </a:endParaRPr>
          </a:p>
        </p:txBody>
      </p:sp>
      <p:sp>
        <p:nvSpPr>
          <p:cNvPr id="181" name="Google Shape;181;p33"/>
          <p:cNvSpPr/>
          <p:nvPr/>
        </p:nvSpPr>
        <p:spPr>
          <a:xfrm>
            <a:off x="139970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3</a:t>
            </a:r>
            <a:endParaRPr sz="2400">
              <a:solidFill>
                <a:srgbClr val="0000FF"/>
              </a:solidFill>
            </a:endParaRPr>
          </a:p>
        </p:txBody>
      </p:sp>
      <p:sp>
        <p:nvSpPr>
          <p:cNvPr id="182" name="Google Shape;182;p33"/>
          <p:cNvSpPr/>
          <p:nvPr/>
        </p:nvSpPr>
        <p:spPr>
          <a:xfrm>
            <a:off x="235177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5</a:t>
            </a:r>
            <a:endParaRPr sz="2400">
              <a:solidFill>
                <a:srgbClr val="0000FF"/>
              </a:solidFill>
            </a:endParaRPr>
          </a:p>
        </p:txBody>
      </p:sp>
      <p:sp>
        <p:nvSpPr>
          <p:cNvPr id="183" name="Google Shape;183;p33"/>
          <p:cNvSpPr/>
          <p:nvPr/>
        </p:nvSpPr>
        <p:spPr>
          <a:xfrm>
            <a:off x="374905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7</a:t>
            </a:r>
            <a:endParaRPr sz="2400">
              <a:solidFill>
                <a:srgbClr val="0000FF"/>
              </a:solidFill>
            </a:endParaRPr>
          </a:p>
        </p:txBody>
      </p:sp>
      <p:sp>
        <p:nvSpPr>
          <p:cNvPr id="184" name="Google Shape;184;p33"/>
          <p:cNvSpPr/>
          <p:nvPr/>
        </p:nvSpPr>
        <p:spPr>
          <a:xfrm>
            <a:off x="477652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9</a:t>
            </a:r>
            <a:endParaRPr sz="2400">
              <a:solidFill>
                <a:srgbClr val="0000FF"/>
              </a:solidFill>
            </a:endParaRPr>
          </a:p>
        </p:txBody>
      </p:sp>
      <p:sp>
        <p:nvSpPr>
          <p:cNvPr id="185" name="Google Shape;185;p33"/>
          <p:cNvSpPr/>
          <p:nvPr/>
        </p:nvSpPr>
        <p:spPr>
          <a:xfrm>
            <a:off x="610965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11</a:t>
            </a:r>
            <a:endParaRPr sz="2400">
              <a:solidFill>
                <a:srgbClr val="0000FF"/>
              </a:solidFill>
            </a:endParaRPr>
          </a:p>
        </p:txBody>
      </p:sp>
      <p:sp>
        <p:nvSpPr>
          <p:cNvPr id="186" name="Google Shape;186;p33"/>
          <p:cNvSpPr/>
          <p:nvPr/>
        </p:nvSpPr>
        <p:spPr>
          <a:xfrm>
            <a:off x="705757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13</a:t>
            </a:r>
            <a:endParaRPr sz="2400">
              <a:solidFill>
                <a:srgbClr val="0000FF"/>
              </a:solidFill>
            </a:endParaRPr>
          </a:p>
        </p:txBody>
      </p:sp>
      <p:sp>
        <p:nvSpPr>
          <p:cNvPr id="187" name="Google Shape;187;p33"/>
          <p:cNvSpPr/>
          <p:nvPr/>
        </p:nvSpPr>
        <p:spPr>
          <a:xfrm>
            <a:off x="838500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15</a:t>
            </a:r>
            <a:endParaRPr sz="2400">
              <a:solidFill>
                <a:srgbClr val="0000FF"/>
              </a:solidFill>
            </a:endParaRPr>
          </a:p>
        </p:txBody>
      </p:sp>
      <p:cxnSp>
        <p:nvCxnSpPr>
          <p:cNvPr id="188" name="Google Shape;188;p33"/>
          <p:cNvCxnSpPr>
            <a:stCxn id="189" idx="7"/>
          </p:cNvCxnSpPr>
          <p:nvPr/>
        </p:nvCxnSpPr>
        <p:spPr>
          <a:xfrm flipH="1" rot="10800000">
            <a:off x="2590772" y="1671433"/>
            <a:ext cx="1799100" cy="740100"/>
          </a:xfrm>
          <a:prstGeom prst="straightConnector1">
            <a:avLst/>
          </a:prstGeom>
          <a:noFill/>
          <a:ln cap="flat" cmpd="sng" w="38100">
            <a:solidFill>
              <a:schemeClr val="dk2"/>
            </a:solidFill>
            <a:prstDash val="solid"/>
            <a:round/>
            <a:headEnd len="med" w="med" type="none"/>
            <a:tailEnd len="med" w="med" type="none"/>
          </a:ln>
        </p:spPr>
      </p:cxnSp>
      <p:cxnSp>
        <p:nvCxnSpPr>
          <p:cNvPr id="190" name="Google Shape;190;p33"/>
          <p:cNvCxnSpPr>
            <a:stCxn id="174" idx="5"/>
            <a:endCxn id="175" idx="1"/>
          </p:cNvCxnSpPr>
          <p:nvPr/>
        </p:nvCxnSpPr>
        <p:spPr>
          <a:xfrm>
            <a:off x="4926472" y="1660092"/>
            <a:ext cx="1813800" cy="694800"/>
          </a:xfrm>
          <a:prstGeom prst="straightConnector1">
            <a:avLst/>
          </a:prstGeom>
          <a:noFill/>
          <a:ln cap="flat" cmpd="sng" w="38100">
            <a:solidFill>
              <a:schemeClr val="dk2"/>
            </a:solidFill>
            <a:prstDash val="solid"/>
            <a:round/>
            <a:headEnd len="med" w="med" type="none"/>
            <a:tailEnd len="med" w="med" type="none"/>
          </a:ln>
        </p:spPr>
      </p:cxnSp>
      <p:cxnSp>
        <p:nvCxnSpPr>
          <p:cNvPr id="191" name="Google Shape;191;p33"/>
          <p:cNvCxnSpPr>
            <a:stCxn id="176" idx="7"/>
            <a:endCxn id="189" idx="3"/>
          </p:cNvCxnSpPr>
          <p:nvPr/>
        </p:nvCxnSpPr>
        <p:spPr>
          <a:xfrm flipH="1" rot="10800000">
            <a:off x="1390522" y="2940033"/>
            <a:ext cx="663600" cy="433500"/>
          </a:xfrm>
          <a:prstGeom prst="straightConnector1">
            <a:avLst/>
          </a:prstGeom>
          <a:noFill/>
          <a:ln cap="flat" cmpd="sng" w="38100">
            <a:solidFill>
              <a:schemeClr val="dk2"/>
            </a:solidFill>
            <a:prstDash val="solid"/>
            <a:round/>
            <a:headEnd len="med" w="med" type="none"/>
            <a:tailEnd len="med" w="med" type="none"/>
          </a:ln>
        </p:spPr>
      </p:cxnSp>
      <p:cxnSp>
        <p:nvCxnSpPr>
          <p:cNvPr id="192" name="Google Shape;192;p33"/>
          <p:cNvCxnSpPr>
            <a:stCxn id="180" idx="0"/>
            <a:endCxn id="176" idx="3"/>
          </p:cNvCxnSpPr>
          <p:nvPr/>
        </p:nvCxnSpPr>
        <p:spPr>
          <a:xfrm flipH="1" rot="10800000">
            <a:off x="363175" y="3902150"/>
            <a:ext cx="490800" cy="437100"/>
          </a:xfrm>
          <a:prstGeom prst="straightConnector1">
            <a:avLst/>
          </a:prstGeom>
          <a:noFill/>
          <a:ln cap="flat" cmpd="sng" w="38100">
            <a:solidFill>
              <a:schemeClr val="dk2"/>
            </a:solidFill>
            <a:prstDash val="solid"/>
            <a:round/>
            <a:headEnd len="med" w="med" type="none"/>
            <a:tailEnd len="med" w="med" type="none"/>
          </a:ln>
        </p:spPr>
      </p:cxnSp>
      <p:cxnSp>
        <p:nvCxnSpPr>
          <p:cNvPr id="193" name="Google Shape;193;p33"/>
          <p:cNvCxnSpPr>
            <a:stCxn id="181" idx="0"/>
            <a:endCxn id="176" idx="5"/>
          </p:cNvCxnSpPr>
          <p:nvPr/>
        </p:nvCxnSpPr>
        <p:spPr>
          <a:xfrm rot="10800000">
            <a:off x="1390400" y="3902150"/>
            <a:ext cx="388800" cy="437100"/>
          </a:xfrm>
          <a:prstGeom prst="straightConnector1">
            <a:avLst/>
          </a:prstGeom>
          <a:noFill/>
          <a:ln cap="flat" cmpd="sng" w="38100">
            <a:solidFill>
              <a:schemeClr val="dk2"/>
            </a:solidFill>
            <a:prstDash val="solid"/>
            <a:round/>
            <a:headEnd len="med" w="med" type="none"/>
            <a:tailEnd len="med" w="med" type="none"/>
          </a:ln>
        </p:spPr>
      </p:cxnSp>
      <p:cxnSp>
        <p:nvCxnSpPr>
          <p:cNvPr id="194" name="Google Shape;194;p33"/>
          <p:cNvCxnSpPr>
            <a:stCxn id="182" idx="0"/>
            <a:endCxn id="177" idx="3"/>
          </p:cNvCxnSpPr>
          <p:nvPr/>
        </p:nvCxnSpPr>
        <p:spPr>
          <a:xfrm flipH="1" rot="10800000">
            <a:off x="2731275" y="3902150"/>
            <a:ext cx="435300" cy="437100"/>
          </a:xfrm>
          <a:prstGeom prst="straightConnector1">
            <a:avLst/>
          </a:prstGeom>
          <a:noFill/>
          <a:ln cap="flat" cmpd="sng" w="38100">
            <a:solidFill>
              <a:schemeClr val="dk2"/>
            </a:solidFill>
            <a:prstDash val="solid"/>
            <a:round/>
            <a:headEnd len="med" w="med" type="none"/>
            <a:tailEnd len="med" w="med" type="none"/>
          </a:ln>
        </p:spPr>
      </p:cxnSp>
      <p:cxnSp>
        <p:nvCxnSpPr>
          <p:cNvPr id="195" name="Google Shape;195;p33"/>
          <p:cNvCxnSpPr>
            <a:stCxn id="183" idx="0"/>
            <a:endCxn id="177" idx="5"/>
          </p:cNvCxnSpPr>
          <p:nvPr/>
        </p:nvCxnSpPr>
        <p:spPr>
          <a:xfrm rot="10800000">
            <a:off x="3703450" y="3902150"/>
            <a:ext cx="425100" cy="437100"/>
          </a:xfrm>
          <a:prstGeom prst="straightConnector1">
            <a:avLst/>
          </a:prstGeom>
          <a:noFill/>
          <a:ln cap="flat" cmpd="sng" w="38100">
            <a:solidFill>
              <a:schemeClr val="dk2"/>
            </a:solidFill>
            <a:prstDash val="solid"/>
            <a:round/>
            <a:headEnd len="med" w="med" type="none"/>
            <a:tailEnd len="med" w="med" type="none"/>
          </a:ln>
        </p:spPr>
      </p:cxnSp>
      <p:cxnSp>
        <p:nvCxnSpPr>
          <p:cNvPr id="196" name="Google Shape;196;p33"/>
          <p:cNvCxnSpPr>
            <a:stCxn id="177" idx="1"/>
            <a:endCxn id="189" idx="5"/>
          </p:cNvCxnSpPr>
          <p:nvPr/>
        </p:nvCxnSpPr>
        <p:spPr>
          <a:xfrm rot="10800000">
            <a:off x="2590715" y="2940033"/>
            <a:ext cx="576000" cy="433500"/>
          </a:xfrm>
          <a:prstGeom prst="straightConnector1">
            <a:avLst/>
          </a:prstGeom>
          <a:noFill/>
          <a:ln cap="flat" cmpd="sng" w="38100">
            <a:solidFill>
              <a:schemeClr val="dk2"/>
            </a:solidFill>
            <a:prstDash val="solid"/>
            <a:round/>
            <a:headEnd len="med" w="med" type="none"/>
            <a:tailEnd len="med" w="med" type="none"/>
          </a:ln>
        </p:spPr>
      </p:cxnSp>
      <p:cxnSp>
        <p:nvCxnSpPr>
          <p:cNvPr id="197" name="Google Shape;197;p33"/>
          <p:cNvCxnSpPr>
            <a:stCxn id="184" idx="0"/>
            <a:endCxn id="178" idx="3"/>
          </p:cNvCxnSpPr>
          <p:nvPr/>
        </p:nvCxnSpPr>
        <p:spPr>
          <a:xfrm flipH="1" rot="10800000">
            <a:off x="5156025" y="3902150"/>
            <a:ext cx="408900" cy="437100"/>
          </a:xfrm>
          <a:prstGeom prst="straightConnector1">
            <a:avLst/>
          </a:prstGeom>
          <a:noFill/>
          <a:ln cap="flat" cmpd="sng" w="38100">
            <a:solidFill>
              <a:schemeClr val="dk2"/>
            </a:solidFill>
            <a:prstDash val="solid"/>
            <a:round/>
            <a:headEnd len="med" w="med" type="none"/>
            <a:tailEnd len="med" w="med" type="none"/>
          </a:ln>
        </p:spPr>
      </p:cxnSp>
      <p:cxnSp>
        <p:nvCxnSpPr>
          <p:cNvPr id="198" name="Google Shape;198;p33"/>
          <p:cNvCxnSpPr>
            <a:stCxn id="186" idx="0"/>
            <a:endCxn id="179" idx="3"/>
          </p:cNvCxnSpPr>
          <p:nvPr/>
        </p:nvCxnSpPr>
        <p:spPr>
          <a:xfrm flipH="1" rot="10800000">
            <a:off x="7437075" y="3902150"/>
            <a:ext cx="379500" cy="437100"/>
          </a:xfrm>
          <a:prstGeom prst="straightConnector1">
            <a:avLst/>
          </a:prstGeom>
          <a:noFill/>
          <a:ln cap="flat" cmpd="sng" w="38100">
            <a:solidFill>
              <a:schemeClr val="dk2"/>
            </a:solidFill>
            <a:prstDash val="solid"/>
            <a:round/>
            <a:headEnd len="med" w="med" type="none"/>
            <a:tailEnd len="med" w="med" type="none"/>
          </a:ln>
        </p:spPr>
      </p:cxnSp>
      <p:cxnSp>
        <p:nvCxnSpPr>
          <p:cNvPr id="199" name="Google Shape;199;p33"/>
          <p:cNvCxnSpPr>
            <a:stCxn id="185" idx="0"/>
            <a:endCxn id="178" idx="5"/>
          </p:cNvCxnSpPr>
          <p:nvPr/>
        </p:nvCxnSpPr>
        <p:spPr>
          <a:xfrm rot="10800000">
            <a:off x="6101850" y="3902150"/>
            <a:ext cx="387300" cy="437100"/>
          </a:xfrm>
          <a:prstGeom prst="straightConnector1">
            <a:avLst/>
          </a:prstGeom>
          <a:noFill/>
          <a:ln cap="flat" cmpd="sng" w="38100">
            <a:solidFill>
              <a:schemeClr val="dk2"/>
            </a:solidFill>
            <a:prstDash val="solid"/>
            <a:round/>
            <a:headEnd len="med" w="med" type="none"/>
            <a:tailEnd len="med" w="med" type="none"/>
          </a:ln>
        </p:spPr>
      </p:cxnSp>
      <p:cxnSp>
        <p:nvCxnSpPr>
          <p:cNvPr id="200" name="Google Shape;200;p33"/>
          <p:cNvCxnSpPr>
            <a:stCxn id="187" idx="0"/>
            <a:endCxn id="179" idx="5"/>
          </p:cNvCxnSpPr>
          <p:nvPr/>
        </p:nvCxnSpPr>
        <p:spPr>
          <a:xfrm rot="10800000">
            <a:off x="8353200" y="3902150"/>
            <a:ext cx="411300" cy="437100"/>
          </a:xfrm>
          <a:prstGeom prst="straightConnector1">
            <a:avLst/>
          </a:prstGeom>
          <a:noFill/>
          <a:ln cap="flat" cmpd="sng" w="38100">
            <a:solidFill>
              <a:schemeClr val="dk2"/>
            </a:solidFill>
            <a:prstDash val="solid"/>
            <a:round/>
            <a:headEnd len="med" w="med" type="none"/>
            <a:tailEnd len="med" w="med" type="none"/>
          </a:ln>
        </p:spPr>
      </p:cxnSp>
      <p:cxnSp>
        <p:nvCxnSpPr>
          <p:cNvPr id="201" name="Google Shape;201;p33"/>
          <p:cNvCxnSpPr>
            <a:stCxn id="179" idx="1"/>
            <a:endCxn id="175" idx="5"/>
          </p:cNvCxnSpPr>
          <p:nvPr/>
        </p:nvCxnSpPr>
        <p:spPr>
          <a:xfrm rot="10800000">
            <a:off x="7276878" y="2883633"/>
            <a:ext cx="539700" cy="489900"/>
          </a:xfrm>
          <a:prstGeom prst="straightConnector1">
            <a:avLst/>
          </a:prstGeom>
          <a:noFill/>
          <a:ln cap="flat" cmpd="sng" w="38100">
            <a:solidFill>
              <a:schemeClr val="dk2"/>
            </a:solidFill>
            <a:prstDash val="solid"/>
            <a:round/>
            <a:headEnd len="med" w="med" type="none"/>
            <a:tailEnd len="med" w="med" type="none"/>
          </a:ln>
        </p:spPr>
      </p:cxnSp>
      <p:cxnSp>
        <p:nvCxnSpPr>
          <p:cNvPr id="202" name="Google Shape;202;p33"/>
          <p:cNvCxnSpPr>
            <a:stCxn id="178" idx="7"/>
            <a:endCxn id="175" idx="3"/>
          </p:cNvCxnSpPr>
          <p:nvPr/>
        </p:nvCxnSpPr>
        <p:spPr>
          <a:xfrm flipH="1" rot="10800000">
            <a:off x="6101710" y="2883633"/>
            <a:ext cx="638700" cy="489900"/>
          </a:xfrm>
          <a:prstGeom prst="straightConnector1">
            <a:avLst/>
          </a:prstGeom>
          <a:noFill/>
          <a:ln cap="flat" cmpd="sng" w="38100">
            <a:solidFill>
              <a:schemeClr val="dk2"/>
            </a:solidFill>
            <a:prstDash val="solid"/>
            <a:round/>
            <a:headEnd len="med" w="med" type="none"/>
            <a:tailEnd len="med" w="med" type="none"/>
          </a:ln>
        </p:spPr>
      </p:cxnSp>
      <p:sp>
        <p:nvSpPr>
          <p:cNvPr id="203" name="Google Shape;203;p33"/>
          <p:cNvSpPr txBox="1"/>
          <p:nvPr>
            <p:ph idx="4294967295" type="subTitle"/>
          </p:nvPr>
        </p:nvSpPr>
        <p:spPr>
          <a:xfrm>
            <a:off x="51750" y="84100"/>
            <a:ext cx="90405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rgbClr val="38761D"/>
                </a:solidFill>
                <a:highlight>
                  <a:srgbClr val="FFFFFF"/>
                </a:highlight>
                <a:latin typeface="Comfortaa"/>
                <a:ea typeface="Comfortaa"/>
                <a:cs typeface="Comfortaa"/>
                <a:sym typeface="Comfortaa"/>
              </a:rPr>
              <a:t>Is the number less than, equal to, or greater than...</a:t>
            </a:r>
            <a:endParaRPr b="1" sz="3600">
              <a:solidFill>
                <a:srgbClr val="6A6A6A"/>
              </a:solidFill>
              <a:highlight>
                <a:srgbClr val="FFFFFF"/>
              </a:highlight>
              <a:latin typeface="Comfortaa"/>
              <a:ea typeface="Comfortaa"/>
              <a:cs typeface="Comfortaa"/>
              <a:sym typeface="Comfortaa"/>
            </a:endParaRPr>
          </a:p>
        </p:txBody>
      </p:sp>
      <p:sp>
        <p:nvSpPr>
          <p:cNvPr id="204" name="Google Shape;204;p33"/>
          <p:cNvSpPr txBox="1"/>
          <p:nvPr/>
        </p:nvSpPr>
        <p:spPr>
          <a:xfrm>
            <a:off x="3055575" y="1478850"/>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05" name="Google Shape;205;p33"/>
          <p:cNvSpPr txBox="1"/>
          <p:nvPr/>
        </p:nvSpPr>
        <p:spPr>
          <a:xfrm>
            <a:off x="1183925" y="2663850"/>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06" name="Google Shape;206;p33"/>
          <p:cNvSpPr txBox="1"/>
          <p:nvPr/>
        </p:nvSpPr>
        <p:spPr>
          <a:xfrm>
            <a:off x="9300"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07" name="Google Shape;207;p33"/>
          <p:cNvSpPr txBox="1"/>
          <p:nvPr/>
        </p:nvSpPr>
        <p:spPr>
          <a:xfrm>
            <a:off x="2448675"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08" name="Google Shape;208;p33"/>
          <p:cNvSpPr txBox="1"/>
          <p:nvPr/>
        </p:nvSpPr>
        <p:spPr>
          <a:xfrm>
            <a:off x="4817825"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09" name="Google Shape;209;p33"/>
          <p:cNvSpPr txBox="1"/>
          <p:nvPr/>
        </p:nvSpPr>
        <p:spPr>
          <a:xfrm>
            <a:off x="7117875"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10" name="Google Shape;210;p33"/>
          <p:cNvSpPr txBox="1"/>
          <p:nvPr/>
        </p:nvSpPr>
        <p:spPr>
          <a:xfrm>
            <a:off x="5870175" y="2663850"/>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11" name="Google Shape;211;p33"/>
          <p:cNvSpPr txBox="1"/>
          <p:nvPr/>
        </p:nvSpPr>
        <p:spPr>
          <a:xfrm>
            <a:off x="5501675" y="1478850"/>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12" name="Google Shape;212;p33"/>
          <p:cNvSpPr txBox="1"/>
          <p:nvPr/>
        </p:nvSpPr>
        <p:spPr>
          <a:xfrm>
            <a:off x="7422600" y="2663850"/>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13" name="Google Shape;213;p33"/>
          <p:cNvSpPr txBox="1"/>
          <p:nvPr/>
        </p:nvSpPr>
        <p:spPr>
          <a:xfrm>
            <a:off x="6140050" y="374362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14" name="Google Shape;214;p33"/>
          <p:cNvSpPr txBox="1"/>
          <p:nvPr/>
        </p:nvSpPr>
        <p:spPr>
          <a:xfrm>
            <a:off x="8397600" y="372917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15" name="Google Shape;215;p33"/>
          <p:cNvSpPr txBox="1"/>
          <p:nvPr/>
        </p:nvSpPr>
        <p:spPr>
          <a:xfrm>
            <a:off x="3790925" y="374362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16" name="Google Shape;216;p33"/>
          <p:cNvSpPr txBox="1"/>
          <p:nvPr/>
        </p:nvSpPr>
        <p:spPr>
          <a:xfrm>
            <a:off x="1480000" y="372917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17" name="Google Shape;217;p33"/>
          <p:cNvSpPr txBox="1"/>
          <p:nvPr/>
        </p:nvSpPr>
        <p:spPr>
          <a:xfrm>
            <a:off x="2839575" y="264487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18" name="Google Shape;218;p33"/>
          <p:cNvSpPr/>
          <p:nvPr/>
        </p:nvSpPr>
        <p:spPr>
          <a:xfrm>
            <a:off x="2232675" y="747175"/>
            <a:ext cx="878100" cy="694800"/>
          </a:xfrm>
          <a:prstGeom prst="cloudCallout">
            <a:avLst>
              <a:gd fmla="val -58629" name="adj1"/>
              <a:gd fmla="val 6978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9900FF"/>
                </a:solidFill>
                <a:latin typeface="Comfortaa"/>
                <a:ea typeface="Comfortaa"/>
                <a:cs typeface="Comfortaa"/>
                <a:sym typeface="Comfortaa"/>
              </a:rPr>
              <a:t>5</a:t>
            </a:r>
            <a:endParaRPr b="1" sz="2400">
              <a:solidFill>
                <a:srgbClr val="9900FF"/>
              </a:solidFill>
              <a:latin typeface="Comfortaa"/>
              <a:ea typeface="Comfortaa"/>
              <a:cs typeface="Comfortaa"/>
              <a:sym typeface="Comfortaa"/>
            </a:endParaRPr>
          </a:p>
        </p:txBody>
      </p:sp>
      <p:pic>
        <p:nvPicPr>
          <p:cNvPr id="219" name="Google Shape;219;p33"/>
          <p:cNvPicPr preferRelativeResize="0"/>
          <p:nvPr/>
        </p:nvPicPr>
        <p:blipFill>
          <a:blip r:embed="rId3">
            <a:alphaModFix/>
          </a:blip>
          <a:stretch>
            <a:fillRect/>
          </a:stretch>
        </p:blipFill>
        <p:spPr>
          <a:xfrm>
            <a:off x="120125" y="828091"/>
            <a:ext cx="1934000" cy="1729009"/>
          </a:xfrm>
          <a:prstGeom prst="rect">
            <a:avLst/>
          </a:prstGeom>
          <a:noFill/>
          <a:ln>
            <a:noFill/>
          </a:ln>
        </p:spPr>
      </p:pic>
      <p:sp>
        <p:nvSpPr>
          <p:cNvPr id="189" name="Google Shape;189;p33"/>
          <p:cNvSpPr/>
          <p:nvPr/>
        </p:nvSpPr>
        <p:spPr>
          <a:xfrm>
            <a:off x="1942925" y="2302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4</a:t>
            </a:r>
            <a:endParaRPr sz="2400">
              <a:solidFill>
                <a:srgbClr val="0000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34"/>
          <p:cNvSpPr/>
          <p:nvPr/>
        </p:nvSpPr>
        <p:spPr>
          <a:xfrm>
            <a:off x="4278625" y="1021975"/>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8</a:t>
            </a:r>
            <a:endParaRPr sz="2400">
              <a:solidFill>
                <a:srgbClr val="999999"/>
              </a:solidFill>
            </a:endParaRPr>
          </a:p>
        </p:txBody>
      </p:sp>
      <p:sp>
        <p:nvSpPr>
          <p:cNvPr id="225" name="Google Shape;225;p34"/>
          <p:cNvSpPr/>
          <p:nvPr/>
        </p:nvSpPr>
        <p:spPr>
          <a:xfrm>
            <a:off x="6629175" y="224540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12</a:t>
            </a:r>
            <a:endParaRPr sz="2400">
              <a:solidFill>
                <a:srgbClr val="999999"/>
              </a:solidFill>
            </a:endParaRPr>
          </a:p>
        </p:txBody>
      </p:sp>
      <p:sp>
        <p:nvSpPr>
          <p:cNvPr id="226" name="Google Shape;226;p34"/>
          <p:cNvSpPr/>
          <p:nvPr/>
        </p:nvSpPr>
        <p:spPr>
          <a:xfrm>
            <a:off x="742675"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2</a:t>
            </a:r>
            <a:endParaRPr sz="2400">
              <a:solidFill>
                <a:srgbClr val="0000FF"/>
              </a:solidFill>
            </a:endParaRPr>
          </a:p>
        </p:txBody>
      </p:sp>
      <p:sp>
        <p:nvSpPr>
          <p:cNvPr id="227" name="Google Shape;227;p34"/>
          <p:cNvSpPr/>
          <p:nvPr/>
        </p:nvSpPr>
        <p:spPr>
          <a:xfrm>
            <a:off x="3055563"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6</a:t>
            </a:r>
            <a:endParaRPr sz="2400">
              <a:solidFill>
                <a:srgbClr val="0000FF"/>
              </a:solidFill>
            </a:endParaRPr>
          </a:p>
        </p:txBody>
      </p:sp>
      <p:sp>
        <p:nvSpPr>
          <p:cNvPr id="228" name="Google Shape;228;p34"/>
          <p:cNvSpPr/>
          <p:nvPr/>
        </p:nvSpPr>
        <p:spPr>
          <a:xfrm>
            <a:off x="5453863" y="3264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10</a:t>
            </a:r>
            <a:endParaRPr sz="2400">
              <a:solidFill>
                <a:srgbClr val="999999"/>
              </a:solidFill>
            </a:endParaRPr>
          </a:p>
        </p:txBody>
      </p:sp>
      <p:sp>
        <p:nvSpPr>
          <p:cNvPr id="229" name="Google Shape;229;p34"/>
          <p:cNvSpPr/>
          <p:nvPr/>
        </p:nvSpPr>
        <p:spPr>
          <a:xfrm>
            <a:off x="7705425" y="3264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14</a:t>
            </a:r>
            <a:endParaRPr sz="2400">
              <a:solidFill>
                <a:srgbClr val="999999"/>
              </a:solidFill>
            </a:endParaRPr>
          </a:p>
        </p:txBody>
      </p:sp>
      <p:sp>
        <p:nvSpPr>
          <p:cNvPr id="230" name="Google Shape;230;p34"/>
          <p:cNvSpPr/>
          <p:nvPr/>
        </p:nvSpPr>
        <p:spPr>
          <a:xfrm>
            <a:off x="-1632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a:t>
            </a:r>
            <a:endParaRPr sz="2400">
              <a:solidFill>
                <a:srgbClr val="0000FF"/>
              </a:solidFill>
            </a:endParaRPr>
          </a:p>
        </p:txBody>
      </p:sp>
      <p:sp>
        <p:nvSpPr>
          <p:cNvPr id="231" name="Google Shape;231;p34"/>
          <p:cNvSpPr/>
          <p:nvPr/>
        </p:nvSpPr>
        <p:spPr>
          <a:xfrm>
            <a:off x="139970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3</a:t>
            </a:r>
            <a:endParaRPr sz="2400">
              <a:solidFill>
                <a:srgbClr val="0000FF"/>
              </a:solidFill>
            </a:endParaRPr>
          </a:p>
        </p:txBody>
      </p:sp>
      <p:sp>
        <p:nvSpPr>
          <p:cNvPr id="232" name="Google Shape;232;p34"/>
          <p:cNvSpPr/>
          <p:nvPr/>
        </p:nvSpPr>
        <p:spPr>
          <a:xfrm>
            <a:off x="235177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5</a:t>
            </a:r>
            <a:endParaRPr sz="2400">
              <a:solidFill>
                <a:srgbClr val="0000FF"/>
              </a:solidFill>
            </a:endParaRPr>
          </a:p>
        </p:txBody>
      </p:sp>
      <p:sp>
        <p:nvSpPr>
          <p:cNvPr id="233" name="Google Shape;233;p34"/>
          <p:cNvSpPr/>
          <p:nvPr/>
        </p:nvSpPr>
        <p:spPr>
          <a:xfrm>
            <a:off x="374905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7</a:t>
            </a:r>
            <a:endParaRPr sz="2400">
              <a:solidFill>
                <a:srgbClr val="0000FF"/>
              </a:solidFill>
            </a:endParaRPr>
          </a:p>
        </p:txBody>
      </p:sp>
      <p:sp>
        <p:nvSpPr>
          <p:cNvPr id="234" name="Google Shape;234;p34"/>
          <p:cNvSpPr/>
          <p:nvPr/>
        </p:nvSpPr>
        <p:spPr>
          <a:xfrm>
            <a:off x="4776525"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9</a:t>
            </a:r>
            <a:endParaRPr sz="2400">
              <a:solidFill>
                <a:srgbClr val="999999"/>
              </a:solidFill>
            </a:endParaRPr>
          </a:p>
        </p:txBody>
      </p:sp>
      <p:sp>
        <p:nvSpPr>
          <p:cNvPr id="235" name="Google Shape;235;p34"/>
          <p:cNvSpPr/>
          <p:nvPr/>
        </p:nvSpPr>
        <p:spPr>
          <a:xfrm>
            <a:off x="6109650"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11</a:t>
            </a:r>
            <a:endParaRPr sz="2400">
              <a:solidFill>
                <a:srgbClr val="999999"/>
              </a:solidFill>
            </a:endParaRPr>
          </a:p>
        </p:txBody>
      </p:sp>
      <p:sp>
        <p:nvSpPr>
          <p:cNvPr id="236" name="Google Shape;236;p34"/>
          <p:cNvSpPr/>
          <p:nvPr/>
        </p:nvSpPr>
        <p:spPr>
          <a:xfrm>
            <a:off x="7057575"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13</a:t>
            </a:r>
            <a:endParaRPr sz="2400">
              <a:solidFill>
                <a:srgbClr val="999999"/>
              </a:solidFill>
            </a:endParaRPr>
          </a:p>
        </p:txBody>
      </p:sp>
      <p:sp>
        <p:nvSpPr>
          <p:cNvPr id="237" name="Google Shape;237;p34"/>
          <p:cNvSpPr/>
          <p:nvPr/>
        </p:nvSpPr>
        <p:spPr>
          <a:xfrm>
            <a:off x="8385000"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15</a:t>
            </a:r>
            <a:endParaRPr sz="2400">
              <a:solidFill>
                <a:srgbClr val="999999"/>
              </a:solidFill>
            </a:endParaRPr>
          </a:p>
        </p:txBody>
      </p:sp>
      <p:cxnSp>
        <p:nvCxnSpPr>
          <p:cNvPr id="238" name="Google Shape;238;p34"/>
          <p:cNvCxnSpPr>
            <a:stCxn id="239" idx="7"/>
          </p:cNvCxnSpPr>
          <p:nvPr/>
        </p:nvCxnSpPr>
        <p:spPr>
          <a:xfrm flipH="1" rot="10800000">
            <a:off x="2590772" y="1671433"/>
            <a:ext cx="1799100" cy="740100"/>
          </a:xfrm>
          <a:prstGeom prst="straightConnector1">
            <a:avLst/>
          </a:prstGeom>
          <a:noFill/>
          <a:ln cap="flat" cmpd="sng" w="38100">
            <a:solidFill>
              <a:schemeClr val="dk2"/>
            </a:solidFill>
            <a:prstDash val="solid"/>
            <a:round/>
            <a:headEnd len="med" w="med" type="none"/>
            <a:tailEnd len="med" w="med" type="none"/>
          </a:ln>
        </p:spPr>
      </p:cxnSp>
      <p:cxnSp>
        <p:nvCxnSpPr>
          <p:cNvPr id="240" name="Google Shape;240;p34"/>
          <p:cNvCxnSpPr/>
          <p:nvPr/>
        </p:nvCxnSpPr>
        <p:spPr>
          <a:xfrm>
            <a:off x="4926522" y="1660192"/>
            <a:ext cx="1813800" cy="694800"/>
          </a:xfrm>
          <a:prstGeom prst="straightConnector1">
            <a:avLst/>
          </a:prstGeom>
          <a:noFill/>
          <a:ln cap="flat" cmpd="sng" w="38100">
            <a:solidFill>
              <a:schemeClr val="dk2"/>
            </a:solidFill>
            <a:prstDash val="solid"/>
            <a:round/>
            <a:headEnd len="med" w="med" type="none"/>
            <a:tailEnd len="med" w="med" type="none"/>
          </a:ln>
        </p:spPr>
      </p:cxnSp>
      <p:cxnSp>
        <p:nvCxnSpPr>
          <p:cNvPr id="241" name="Google Shape;241;p34"/>
          <p:cNvCxnSpPr>
            <a:stCxn id="226" idx="7"/>
            <a:endCxn id="239" idx="3"/>
          </p:cNvCxnSpPr>
          <p:nvPr/>
        </p:nvCxnSpPr>
        <p:spPr>
          <a:xfrm flipH="1" rot="10800000">
            <a:off x="1390522" y="2940033"/>
            <a:ext cx="663600" cy="433500"/>
          </a:xfrm>
          <a:prstGeom prst="straightConnector1">
            <a:avLst/>
          </a:prstGeom>
          <a:noFill/>
          <a:ln cap="flat" cmpd="sng" w="38100">
            <a:solidFill>
              <a:schemeClr val="dk2"/>
            </a:solidFill>
            <a:prstDash val="solid"/>
            <a:round/>
            <a:headEnd len="med" w="med" type="none"/>
            <a:tailEnd len="med" w="med" type="none"/>
          </a:ln>
        </p:spPr>
      </p:cxnSp>
      <p:cxnSp>
        <p:nvCxnSpPr>
          <p:cNvPr id="242" name="Google Shape;242;p34"/>
          <p:cNvCxnSpPr>
            <a:stCxn id="230" idx="0"/>
            <a:endCxn id="226" idx="3"/>
          </p:cNvCxnSpPr>
          <p:nvPr/>
        </p:nvCxnSpPr>
        <p:spPr>
          <a:xfrm flipH="1" rot="10800000">
            <a:off x="363175" y="3902150"/>
            <a:ext cx="490800" cy="437100"/>
          </a:xfrm>
          <a:prstGeom prst="straightConnector1">
            <a:avLst/>
          </a:prstGeom>
          <a:noFill/>
          <a:ln cap="flat" cmpd="sng" w="38100">
            <a:solidFill>
              <a:schemeClr val="dk2"/>
            </a:solidFill>
            <a:prstDash val="solid"/>
            <a:round/>
            <a:headEnd len="med" w="med" type="none"/>
            <a:tailEnd len="med" w="med" type="none"/>
          </a:ln>
        </p:spPr>
      </p:cxnSp>
      <p:cxnSp>
        <p:nvCxnSpPr>
          <p:cNvPr id="243" name="Google Shape;243;p34"/>
          <p:cNvCxnSpPr>
            <a:stCxn id="231" idx="0"/>
            <a:endCxn id="226" idx="5"/>
          </p:cNvCxnSpPr>
          <p:nvPr/>
        </p:nvCxnSpPr>
        <p:spPr>
          <a:xfrm rot="10800000">
            <a:off x="1390400" y="3902150"/>
            <a:ext cx="388800" cy="437100"/>
          </a:xfrm>
          <a:prstGeom prst="straightConnector1">
            <a:avLst/>
          </a:prstGeom>
          <a:noFill/>
          <a:ln cap="flat" cmpd="sng" w="38100">
            <a:solidFill>
              <a:schemeClr val="dk2"/>
            </a:solidFill>
            <a:prstDash val="solid"/>
            <a:round/>
            <a:headEnd len="med" w="med" type="none"/>
            <a:tailEnd len="med" w="med" type="none"/>
          </a:ln>
        </p:spPr>
      </p:cxnSp>
      <p:cxnSp>
        <p:nvCxnSpPr>
          <p:cNvPr id="244" name="Google Shape;244;p34"/>
          <p:cNvCxnSpPr>
            <a:stCxn id="232" idx="0"/>
            <a:endCxn id="227" idx="3"/>
          </p:cNvCxnSpPr>
          <p:nvPr/>
        </p:nvCxnSpPr>
        <p:spPr>
          <a:xfrm flipH="1" rot="10800000">
            <a:off x="2731275" y="3902150"/>
            <a:ext cx="435300" cy="437100"/>
          </a:xfrm>
          <a:prstGeom prst="straightConnector1">
            <a:avLst/>
          </a:prstGeom>
          <a:noFill/>
          <a:ln cap="flat" cmpd="sng" w="38100">
            <a:solidFill>
              <a:schemeClr val="dk2"/>
            </a:solidFill>
            <a:prstDash val="solid"/>
            <a:round/>
            <a:headEnd len="med" w="med" type="none"/>
            <a:tailEnd len="med" w="med" type="none"/>
          </a:ln>
        </p:spPr>
      </p:cxnSp>
      <p:cxnSp>
        <p:nvCxnSpPr>
          <p:cNvPr id="245" name="Google Shape;245;p34"/>
          <p:cNvCxnSpPr>
            <a:stCxn id="233" idx="0"/>
            <a:endCxn id="227" idx="5"/>
          </p:cNvCxnSpPr>
          <p:nvPr/>
        </p:nvCxnSpPr>
        <p:spPr>
          <a:xfrm rot="10800000">
            <a:off x="3703450" y="3902150"/>
            <a:ext cx="425100" cy="437100"/>
          </a:xfrm>
          <a:prstGeom prst="straightConnector1">
            <a:avLst/>
          </a:prstGeom>
          <a:noFill/>
          <a:ln cap="flat" cmpd="sng" w="38100">
            <a:solidFill>
              <a:schemeClr val="dk2"/>
            </a:solidFill>
            <a:prstDash val="solid"/>
            <a:round/>
            <a:headEnd len="med" w="med" type="none"/>
            <a:tailEnd len="med" w="med" type="none"/>
          </a:ln>
        </p:spPr>
      </p:cxnSp>
      <p:cxnSp>
        <p:nvCxnSpPr>
          <p:cNvPr id="246" name="Google Shape;246;p34"/>
          <p:cNvCxnSpPr>
            <a:stCxn id="227" idx="1"/>
            <a:endCxn id="239" idx="5"/>
          </p:cNvCxnSpPr>
          <p:nvPr/>
        </p:nvCxnSpPr>
        <p:spPr>
          <a:xfrm rot="10800000">
            <a:off x="2590715" y="2940033"/>
            <a:ext cx="576000" cy="433500"/>
          </a:xfrm>
          <a:prstGeom prst="straightConnector1">
            <a:avLst/>
          </a:prstGeom>
          <a:noFill/>
          <a:ln cap="flat" cmpd="sng" w="38100">
            <a:solidFill>
              <a:schemeClr val="dk2"/>
            </a:solidFill>
            <a:prstDash val="solid"/>
            <a:round/>
            <a:headEnd len="med" w="med" type="none"/>
            <a:tailEnd len="med" w="med" type="none"/>
          </a:ln>
        </p:spPr>
      </p:cxnSp>
      <p:cxnSp>
        <p:nvCxnSpPr>
          <p:cNvPr id="247" name="Google Shape;247;p34"/>
          <p:cNvCxnSpPr>
            <a:stCxn id="234" idx="0"/>
            <a:endCxn id="228" idx="3"/>
          </p:cNvCxnSpPr>
          <p:nvPr/>
        </p:nvCxnSpPr>
        <p:spPr>
          <a:xfrm flipH="1" rot="10800000">
            <a:off x="5156025" y="3902150"/>
            <a:ext cx="408900" cy="437100"/>
          </a:xfrm>
          <a:prstGeom prst="straightConnector1">
            <a:avLst/>
          </a:prstGeom>
          <a:noFill/>
          <a:ln cap="flat" cmpd="sng" w="38100">
            <a:solidFill>
              <a:schemeClr val="dk2"/>
            </a:solidFill>
            <a:prstDash val="solid"/>
            <a:round/>
            <a:headEnd len="med" w="med" type="none"/>
            <a:tailEnd len="med" w="med" type="none"/>
          </a:ln>
        </p:spPr>
      </p:cxnSp>
      <p:cxnSp>
        <p:nvCxnSpPr>
          <p:cNvPr id="248" name="Google Shape;248;p34"/>
          <p:cNvCxnSpPr>
            <a:stCxn id="236" idx="0"/>
            <a:endCxn id="229" idx="3"/>
          </p:cNvCxnSpPr>
          <p:nvPr/>
        </p:nvCxnSpPr>
        <p:spPr>
          <a:xfrm flipH="1" rot="10800000">
            <a:off x="7437075" y="3902150"/>
            <a:ext cx="379500" cy="437100"/>
          </a:xfrm>
          <a:prstGeom prst="straightConnector1">
            <a:avLst/>
          </a:prstGeom>
          <a:noFill/>
          <a:ln cap="flat" cmpd="sng" w="38100">
            <a:solidFill>
              <a:schemeClr val="dk2"/>
            </a:solidFill>
            <a:prstDash val="solid"/>
            <a:round/>
            <a:headEnd len="med" w="med" type="none"/>
            <a:tailEnd len="med" w="med" type="none"/>
          </a:ln>
        </p:spPr>
      </p:cxnSp>
      <p:cxnSp>
        <p:nvCxnSpPr>
          <p:cNvPr id="249" name="Google Shape;249;p34"/>
          <p:cNvCxnSpPr>
            <a:stCxn id="235" idx="0"/>
            <a:endCxn id="228" idx="5"/>
          </p:cNvCxnSpPr>
          <p:nvPr/>
        </p:nvCxnSpPr>
        <p:spPr>
          <a:xfrm rot="10800000">
            <a:off x="6101850" y="3902150"/>
            <a:ext cx="387300" cy="437100"/>
          </a:xfrm>
          <a:prstGeom prst="straightConnector1">
            <a:avLst/>
          </a:prstGeom>
          <a:noFill/>
          <a:ln cap="flat" cmpd="sng" w="38100">
            <a:solidFill>
              <a:schemeClr val="dk2"/>
            </a:solidFill>
            <a:prstDash val="solid"/>
            <a:round/>
            <a:headEnd len="med" w="med" type="none"/>
            <a:tailEnd len="med" w="med" type="none"/>
          </a:ln>
        </p:spPr>
      </p:cxnSp>
      <p:cxnSp>
        <p:nvCxnSpPr>
          <p:cNvPr id="250" name="Google Shape;250;p34"/>
          <p:cNvCxnSpPr>
            <a:stCxn id="237" idx="0"/>
            <a:endCxn id="229" idx="5"/>
          </p:cNvCxnSpPr>
          <p:nvPr/>
        </p:nvCxnSpPr>
        <p:spPr>
          <a:xfrm rot="10800000">
            <a:off x="8353200" y="3902150"/>
            <a:ext cx="411300" cy="437100"/>
          </a:xfrm>
          <a:prstGeom prst="straightConnector1">
            <a:avLst/>
          </a:prstGeom>
          <a:noFill/>
          <a:ln cap="flat" cmpd="sng" w="38100">
            <a:solidFill>
              <a:schemeClr val="dk2"/>
            </a:solidFill>
            <a:prstDash val="solid"/>
            <a:round/>
            <a:headEnd len="med" w="med" type="none"/>
            <a:tailEnd len="med" w="med" type="none"/>
          </a:ln>
        </p:spPr>
      </p:cxnSp>
      <p:cxnSp>
        <p:nvCxnSpPr>
          <p:cNvPr id="251" name="Google Shape;251;p34"/>
          <p:cNvCxnSpPr>
            <a:stCxn id="229" idx="1"/>
            <a:endCxn id="225" idx="5"/>
          </p:cNvCxnSpPr>
          <p:nvPr/>
        </p:nvCxnSpPr>
        <p:spPr>
          <a:xfrm rot="10800000">
            <a:off x="7276878" y="2883633"/>
            <a:ext cx="539700" cy="489900"/>
          </a:xfrm>
          <a:prstGeom prst="straightConnector1">
            <a:avLst/>
          </a:prstGeom>
          <a:noFill/>
          <a:ln cap="flat" cmpd="sng" w="38100">
            <a:solidFill>
              <a:schemeClr val="dk2"/>
            </a:solidFill>
            <a:prstDash val="solid"/>
            <a:round/>
            <a:headEnd len="med" w="med" type="none"/>
            <a:tailEnd len="med" w="med" type="none"/>
          </a:ln>
        </p:spPr>
      </p:cxnSp>
      <p:cxnSp>
        <p:nvCxnSpPr>
          <p:cNvPr id="252" name="Google Shape;252;p34"/>
          <p:cNvCxnSpPr>
            <a:stCxn id="228" idx="7"/>
            <a:endCxn id="225" idx="3"/>
          </p:cNvCxnSpPr>
          <p:nvPr/>
        </p:nvCxnSpPr>
        <p:spPr>
          <a:xfrm flipH="1" rot="10800000">
            <a:off x="6101710" y="2883633"/>
            <a:ext cx="638700" cy="489900"/>
          </a:xfrm>
          <a:prstGeom prst="straightConnector1">
            <a:avLst/>
          </a:prstGeom>
          <a:noFill/>
          <a:ln cap="flat" cmpd="sng" w="38100">
            <a:solidFill>
              <a:schemeClr val="dk2"/>
            </a:solidFill>
            <a:prstDash val="solid"/>
            <a:round/>
            <a:headEnd len="med" w="med" type="none"/>
            <a:tailEnd len="med" w="med" type="none"/>
          </a:ln>
        </p:spPr>
      </p:cxnSp>
      <p:sp>
        <p:nvSpPr>
          <p:cNvPr id="253" name="Google Shape;253;p34"/>
          <p:cNvSpPr txBox="1"/>
          <p:nvPr>
            <p:ph idx="4294967295" type="subTitle"/>
          </p:nvPr>
        </p:nvSpPr>
        <p:spPr>
          <a:xfrm>
            <a:off x="51750" y="84100"/>
            <a:ext cx="90405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rgbClr val="38761D"/>
                </a:solidFill>
                <a:highlight>
                  <a:srgbClr val="FFFFFF"/>
                </a:highlight>
                <a:latin typeface="Comfortaa"/>
                <a:ea typeface="Comfortaa"/>
                <a:cs typeface="Comfortaa"/>
                <a:sym typeface="Comfortaa"/>
              </a:rPr>
              <a:t>Is the number less than, equal to, or greater than...</a:t>
            </a:r>
            <a:endParaRPr b="1" sz="3600">
              <a:solidFill>
                <a:srgbClr val="6A6A6A"/>
              </a:solidFill>
              <a:highlight>
                <a:srgbClr val="FFFFFF"/>
              </a:highlight>
              <a:latin typeface="Comfortaa"/>
              <a:ea typeface="Comfortaa"/>
              <a:cs typeface="Comfortaa"/>
              <a:sym typeface="Comfortaa"/>
            </a:endParaRPr>
          </a:p>
        </p:txBody>
      </p:sp>
      <p:sp>
        <p:nvSpPr>
          <p:cNvPr id="254" name="Google Shape;254;p34"/>
          <p:cNvSpPr txBox="1"/>
          <p:nvPr/>
        </p:nvSpPr>
        <p:spPr>
          <a:xfrm>
            <a:off x="1183925" y="2663850"/>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55" name="Google Shape;255;p34"/>
          <p:cNvSpPr txBox="1"/>
          <p:nvPr/>
        </p:nvSpPr>
        <p:spPr>
          <a:xfrm>
            <a:off x="9300"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56" name="Google Shape;256;p34"/>
          <p:cNvSpPr txBox="1"/>
          <p:nvPr/>
        </p:nvSpPr>
        <p:spPr>
          <a:xfrm>
            <a:off x="2448675"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57" name="Google Shape;257;p34"/>
          <p:cNvSpPr txBox="1"/>
          <p:nvPr/>
        </p:nvSpPr>
        <p:spPr>
          <a:xfrm>
            <a:off x="3790925" y="374362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58" name="Google Shape;258;p34"/>
          <p:cNvSpPr txBox="1"/>
          <p:nvPr/>
        </p:nvSpPr>
        <p:spPr>
          <a:xfrm>
            <a:off x="1480000" y="372917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59" name="Google Shape;259;p34"/>
          <p:cNvSpPr txBox="1"/>
          <p:nvPr/>
        </p:nvSpPr>
        <p:spPr>
          <a:xfrm>
            <a:off x="2839575" y="264487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60" name="Google Shape;260;p34"/>
          <p:cNvSpPr/>
          <p:nvPr/>
        </p:nvSpPr>
        <p:spPr>
          <a:xfrm>
            <a:off x="2232675" y="747175"/>
            <a:ext cx="878100" cy="694800"/>
          </a:xfrm>
          <a:prstGeom prst="cloudCallout">
            <a:avLst>
              <a:gd fmla="val -58629" name="adj1"/>
              <a:gd fmla="val 6978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9900FF"/>
                </a:solidFill>
                <a:latin typeface="Comfortaa"/>
                <a:ea typeface="Comfortaa"/>
                <a:cs typeface="Comfortaa"/>
                <a:sym typeface="Comfortaa"/>
              </a:rPr>
              <a:t>5</a:t>
            </a:r>
            <a:endParaRPr b="1" sz="2400">
              <a:solidFill>
                <a:srgbClr val="9900FF"/>
              </a:solidFill>
              <a:latin typeface="Comfortaa"/>
              <a:ea typeface="Comfortaa"/>
              <a:cs typeface="Comfortaa"/>
              <a:sym typeface="Comfortaa"/>
            </a:endParaRPr>
          </a:p>
        </p:txBody>
      </p:sp>
      <p:pic>
        <p:nvPicPr>
          <p:cNvPr id="261" name="Google Shape;261;p34"/>
          <p:cNvPicPr preferRelativeResize="0"/>
          <p:nvPr/>
        </p:nvPicPr>
        <p:blipFill>
          <a:blip r:embed="rId3">
            <a:alphaModFix/>
          </a:blip>
          <a:stretch>
            <a:fillRect/>
          </a:stretch>
        </p:blipFill>
        <p:spPr>
          <a:xfrm>
            <a:off x="120125" y="828091"/>
            <a:ext cx="1934000" cy="1729009"/>
          </a:xfrm>
          <a:prstGeom prst="rect">
            <a:avLst/>
          </a:prstGeom>
          <a:noFill/>
          <a:ln>
            <a:noFill/>
          </a:ln>
        </p:spPr>
      </p:pic>
      <p:sp>
        <p:nvSpPr>
          <p:cNvPr id="239" name="Google Shape;239;p34"/>
          <p:cNvSpPr/>
          <p:nvPr/>
        </p:nvSpPr>
        <p:spPr>
          <a:xfrm>
            <a:off x="1942925" y="2302050"/>
            <a:ext cx="759000" cy="747600"/>
          </a:xfrm>
          <a:prstGeom prst="ellipse">
            <a:avLst/>
          </a:prstGeom>
          <a:solidFill>
            <a:srgbClr val="93C47D"/>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4?</a:t>
            </a:r>
            <a:endParaRPr sz="2400">
              <a:solidFill>
                <a:srgbClr val="0000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5"/>
          <p:cNvSpPr/>
          <p:nvPr/>
        </p:nvSpPr>
        <p:spPr>
          <a:xfrm>
            <a:off x="4278625" y="1021975"/>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8</a:t>
            </a:r>
            <a:endParaRPr sz="2400">
              <a:solidFill>
                <a:srgbClr val="999999"/>
              </a:solidFill>
            </a:endParaRPr>
          </a:p>
        </p:txBody>
      </p:sp>
      <p:sp>
        <p:nvSpPr>
          <p:cNvPr id="267" name="Google Shape;267;p35"/>
          <p:cNvSpPr/>
          <p:nvPr/>
        </p:nvSpPr>
        <p:spPr>
          <a:xfrm>
            <a:off x="6629175" y="224540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12</a:t>
            </a:r>
            <a:endParaRPr sz="2400">
              <a:solidFill>
                <a:srgbClr val="999999"/>
              </a:solidFill>
            </a:endParaRPr>
          </a:p>
        </p:txBody>
      </p:sp>
      <p:sp>
        <p:nvSpPr>
          <p:cNvPr id="268" name="Google Shape;268;p35"/>
          <p:cNvSpPr/>
          <p:nvPr/>
        </p:nvSpPr>
        <p:spPr>
          <a:xfrm>
            <a:off x="742675" y="3264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2</a:t>
            </a:r>
            <a:endParaRPr sz="2400">
              <a:solidFill>
                <a:srgbClr val="999999"/>
              </a:solidFill>
            </a:endParaRPr>
          </a:p>
        </p:txBody>
      </p:sp>
      <p:sp>
        <p:nvSpPr>
          <p:cNvPr id="269" name="Google Shape;269;p35"/>
          <p:cNvSpPr/>
          <p:nvPr/>
        </p:nvSpPr>
        <p:spPr>
          <a:xfrm>
            <a:off x="3055563" y="3264050"/>
            <a:ext cx="759000" cy="747600"/>
          </a:xfrm>
          <a:prstGeom prst="ellipse">
            <a:avLst/>
          </a:prstGeom>
          <a:solidFill>
            <a:srgbClr val="93C47D"/>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6?</a:t>
            </a:r>
            <a:endParaRPr sz="2400">
              <a:solidFill>
                <a:srgbClr val="0000FF"/>
              </a:solidFill>
            </a:endParaRPr>
          </a:p>
        </p:txBody>
      </p:sp>
      <p:sp>
        <p:nvSpPr>
          <p:cNvPr id="270" name="Google Shape;270;p35"/>
          <p:cNvSpPr/>
          <p:nvPr/>
        </p:nvSpPr>
        <p:spPr>
          <a:xfrm>
            <a:off x="5453863" y="3264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10</a:t>
            </a:r>
            <a:endParaRPr sz="2400">
              <a:solidFill>
                <a:srgbClr val="999999"/>
              </a:solidFill>
            </a:endParaRPr>
          </a:p>
        </p:txBody>
      </p:sp>
      <p:sp>
        <p:nvSpPr>
          <p:cNvPr id="271" name="Google Shape;271;p35"/>
          <p:cNvSpPr/>
          <p:nvPr/>
        </p:nvSpPr>
        <p:spPr>
          <a:xfrm>
            <a:off x="7705425" y="3264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14</a:t>
            </a:r>
            <a:endParaRPr sz="2400">
              <a:solidFill>
                <a:srgbClr val="999999"/>
              </a:solidFill>
            </a:endParaRPr>
          </a:p>
        </p:txBody>
      </p:sp>
      <p:sp>
        <p:nvSpPr>
          <p:cNvPr id="272" name="Google Shape;272;p35"/>
          <p:cNvSpPr/>
          <p:nvPr/>
        </p:nvSpPr>
        <p:spPr>
          <a:xfrm>
            <a:off x="-16325"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a:t>
            </a:r>
            <a:endParaRPr sz="2400">
              <a:solidFill>
                <a:srgbClr val="999999"/>
              </a:solidFill>
            </a:endParaRPr>
          </a:p>
        </p:txBody>
      </p:sp>
      <p:sp>
        <p:nvSpPr>
          <p:cNvPr id="273" name="Google Shape;273;p35"/>
          <p:cNvSpPr/>
          <p:nvPr/>
        </p:nvSpPr>
        <p:spPr>
          <a:xfrm>
            <a:off x="1399700"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3</a:t>
            </a:r>
            <a:endParaRPr sz="2400">
              <a:solidFill>
                <a:srgbClr val="999999"/>
              </a:solidFill>
            </a:endParaRPr>
          </a:p>
        </p:txBody>
      </p:sp>
      <p:sp>
        <p:nvSpPr>
          <p:cNvPr id="274" name="Google Shape;274;p35"/>
          <p:cNvSpPr/>
          <p:nvPr/>
        </p:nvSpPr>
        <p:spPr>
          <a:xfrm>
            <a:off x="235177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5</a:t>
            </a:r>
            <a:endParaRPr sz="2400">
              <a:solidFill>
                <a:srgbClr val="0000FF"/>
              </a:solidFill>
            </a:endParaRPr>
          </a:p>
        </p:txBody>
      </p:sp>
      <p:sp>
        <p:nvSpPr>
          <p:cNvPr id="275" name="Google Shape;275;p35"/>
          <p:cNvSpPr/>
          <p:nvPr/>
        </p:nvSpPr>
        <p:spPr>
          <a:xfrm>
            <a:off x="374905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7</a:t>
            </a:r>
            <a:endParaRPr sz="2400">
              <a:solidFill>
                <a:srgbClr val="0000FF"/>
              </a:solidFill>
            </a:endParaRPr>
          </a:p>
        </p:txBody>
      </p:sp>
      <p:sp>
        <p:nvSpPr>
          <p:cNvPr id="276" name="Google Shape;276;p35"/>
          <p:cNvSpPr/>
          <p:nvPr/>
        </p:nvSpPr>
        <p:spPr>
          <a:xfrm>
            <a:off x="4776525"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9</a:t>
            </a:r>
            <a:endParaRPr sz="2400">
              <a:solidFill>
                <a:srgbClr val="999999"/>
              </a:solidFill>
            </a:endParaRPr>
          </a:p>
        </p:txBody>
      </p:sp>
      <p:sp>
        <p:nvSpPr>
          <p:cNvPr id="277" name="Google Shape;277;p35"/>
          <p:cNvSpPr/>
          <p:nvPr/>
        </p:nvSpPr>
        <p:spPr>
          <a:xfrm>
            <a:off x="6109650"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11</a:t>
            </a:r>
            <a:endParaRPr sz="2400">
              <a:solidFill>
                <a:srgbClr val="999999"/>
              </a:solidFill>
            </a:endParaRPr>
          </a:p>
        </p:txBody>
      </p:sp>
      <p:sp>
        <p:nvSpPr>
          <p:cNvPr id="278" name="Google Shape;278;p35"/>
          <p:cNvSpPr/>
          <p:nvPr/>
        </p:nvSpPr>
        <p:spPr>
          <a:xfrm>
            <a:off x="7057575"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13</a:t>
            </a:r>
            <a:endParaRPr sz="2400">
              <a:solidFill>
                <a:srgbClr val="999999"/>
              </a:solidFill>
            </a:endParaRPr>
          </a:p>
        </p:txBody>
      </p:sp>
      <p:sp>
        <p:nvSpPr>
          <p:cNvPr id="279" name="Google Shape;279;p35"/>
          <p:cNvSpPr/>
          <p:nvPr/>
        </p:nvSpPr>
        <p:spPr>
          <a:xfrm>
            <a:off x="8385000"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15</a:t>
            </a:r>
            <a:endParaRPr sz="2400">
              <a:solidFill>
                <a:srgbClr val="999999"/>
              </a:solidFill>
            </a:endParaRPr>
          </a:p>
        </p:txBody>
      </p:sp>
      <p:cxnSp>
        <p:nvCxnSpPr>
          <p:cNvPr id="280" name="Google Shape;280;p35"/>
          <p:cNvCxnSpPr>
            <a:stCxn id="281" idx="7"/>
          </p:cNvCxnSpPr>
          <p:nvPr/>
        </p:nvCxnSpPr>
        <p:spPr>
          <a:xfrm flipH="1" rot="10800000">
            <a:off x="2590772" y="1671433"/>
            <a:ext cx="1799100" cy="740100"/>
          </a:xfrm>
          <a:prstGeom prst="straightConnector1">
            <a:avLst/>
          </a:prstGeom>
          <a:noFill/>
          <a:ln cap="flat" cmpd="sng" w="38100">
            <a:solidFill>
              <a:schemeClr val="dk2"/>
            </a:solidFill>
            <a:prstDash val="solid"/>
            <a:round/>
            <a:headEnd len="med" w="med" type="none"/>
            <a:tailEnd len="med" w="med" type="none"/>
          </a:ln>
        </p:spPr>
      </p:cxnSp>
      <p:cxnSp>
        <p:nvCxnSpPr>
          <p:cNvPr id="282" name="Google Shape;282;p35"/>
          <p:cNvCxnSpPr/>
          <p:nvPr/>
        </p:nvCxnSpPr>
        <p:spPr>
          <a:xfrm>
            <a:off x="4926522" y="1660192"/>
            <a:ext cx="1813800" cy="694800"/>
          </a:xfrm>
          <a:prstGeom prst="straightConnector1">
            <a:avLst/>
          </a:prstGeom>
          <a:noFill/>
          <a:ln cap="flat" cmpd="sng" w="38100">
            <a:solidFill>
              <a:schemeClr val="dk2"/>
            </a:solidFill>
            <a:prstDash val="solid"/>
            <a:round/>
            <a:headEnd len="med" w="med" type="none"/>
            <a:tailEnd len="med" w="med" type="none"/>
          </a:ln>
        </p:spPr>
      </p:cxnSp>
      <p:cxnSp>
        <p:nvCxnSpPr>
          <p:cNvPr id="283" name="Google Shape;283;p35"/>
          <p:cNvCxnSpPr>
            <a:stCxn id="268" idx="7"/>
            <a:endCxn id="281" idx="3"/>
          </p:cNvCxnSpPr>
          <p:nvPr/>
        </p:nvCxnSpPr>
        <p:spPr>
          <a:xfrm flipH="1" rot="10800000">
            <a:off x="1390522" y="2940033"/>
            <a:ext cx="663600" cy="433500"/>
          </a:xfrm>
          <a:prstGeom prst="straightConnector1">
            <a:avLst/>
          </a:prstGeom>
          <a:noFill/>
          <a:ln cap="flat" cmpd="sng" w="38100">
            <a:solidFill>
              <a:schemeClr val="dk2"/>
            </a:solidFill>
            <a:prstDash val="solid"/>
            <a:round/>
            <a:headEnd len="med" w="med" type="none"/>
            <a:tailEnd len="med" w="med" type="none"/>
          </a:ln>
        </p:spPr>
      </p:cxnSp>
      <p:cxnSp>
        <p:nvCxnSpPr>
          <p:cNvPr id="284" name="Google Shape;284;p35"/>
          <p:cNvCxnSpPr>
            <a:stCxn id="272" idx="0"/>
            <a:endCxn id="268" idx="3"/>
          </p:cNvCxnSpPr>
          <p:nvPr/>
        </p:nvCxnSpPr>
        <p:spPr>
          <a:xfrm flipH="1" rot="10800000">
            <a:off x="363175" y="3902150"/>
            <a:ext cx="490800" cy="437100"/>
          </a:xfrm>
          <a:prstGeom prst="straightConnector1">
            <a:avLst/>
          </a:prstGeom>
          <a:noFill/>
          <a:ln cap="flat" cmpd="sng" w="38100">
            <a:solidFill>
              <a:schemeClr val="dk2"/>
            </a:solidFill>
            <a:prstDash val="solid"/>
            <a:round/>
            <a:headEnd len="med" w="med" type="none"/>
            <a:tailEnd len="med" w="med" type="none"/>
          </a:ln>
        </p:spPr>
      </p:cxnSp>
      <p:cxnSp>
        <p:nvCxnSpPr>
          <p:cNvPr id="285" name="Google Shape;285;p35"/>
          <p:cNvCxnSpPr>
            <a:stCxn id="273" idx="0"/>
            <a:endCxn id="268" idx="5"/>
          </p:cNvCxnSpPr>
          <p:nvPr/>
        </p:nvCxnSpPr>
        <p:spPr>
          <a:xfrm rot="10800000">
            <a:off x="1390400" y="3902150"/>
            <a:ext cx="388800" cy="437100"/>
          </a:xfrm>
          <a:prstGeom prst="straightConnector1">
            <a:avLst/>
          </a:prstGeom>
          <a:noFill/>
          <a:ln cap="flat" cmpd="sng" w="38100">
            <a:solidFill>
              <a:schemeClr val="dk2"/>
            </a:solidFill>
            <a:prstDash val="solid"/>
            <a:round/>
            <a:headEnd len="med" w="med" type="none"/>
            <a:tailEnd len="med" w="med" type="none"/>
          </a:ln>
        </p:spPr>
      </p:cxnSp>
      <p:cxnSp>
        <p:nvCxnSpPr>
          <p:cNvPr id="286" name="Google Shape;286;p35"/>
          <p:cNvCxnSpPr>
            <a:stCxn id="274" idx="0"/>
            <a:endCxn id="269" idx="3"/>
          </p:cNvCxnSpPr>
          <p:nvPr/>
        </p:nvCxnSpPr>
        <p:spPr>
          <a:xfrm flipH="1" rot="10800000">
            <a:off x="2731275" y="3902150"/>
            <a:ext cx="435300" cy="437100"/>
          </a:xfrm>
          <a:prstGeom prst="straightConnector1">
            <a:avLst/>
          </a:prstGeom>
          <a:noFill/>
          <a:ln cap="flat" cmpd="sng" w="38100">
            <a:solidFill>
              <a:schemeClr val="dk2"/>
            </a:solidFill>
            <a:prstDash val="solid"/>
            <a:round/>
            <a:headEnd len="med" w="med" type="none"/>
            <a:tailEnd len="med" w="med" type="none"/>
          </a:ln>
        </p:spPr>
      </p:cxnSp>
      <p:cxnSp>
        <p:nvCxnSpPr>
          <p:cNvPr id="287" name="Google Shape;287;p35"/>
          <p:cNvCxnSpPr>
            <a:stCxn id="275" idx="0"/>
            <a:endCxn id="269" idx="5"/>
          </p:cNvCxnSpPr>
          <p:nvPr/>
        </p:nvCxnSpPr>
        <p:spPr>
          <a:xfrm rot="10800000">
            <a:off x="3703450" y="3902150"/>
            <a:ext cx="425100" cy="437100"/>
          </a:xfrm>
          <a:prstGeom prst="straightConnector1">
            <a:avLst/>
          </a:prstGeom>
          <a:noFill/>
          <a:ln cap="flat" cmpd="sng" w="38100">
            <a:solidFill>
              <a:schemeClr val="dk2"/>
            </a:solidFill>
            <a:prstDash val="solid"/>
            <a:round/>
            <a:headEnd len="med" w="med" type="none"/>
            <a:tailEnd len="med" w="med" type="none"/>
          </a:ln>
        </p:spPr>
      </p:cxnSp>
      <p:cxnSp>
        <p:nvCxnSpPr>
          <p:cNvPr id="288" name="Google Shape;288;p35"/>
          <p:cNvCxnSpPr>
            <a:stCxn id="269" idx="1"/>
            <a:endCxn id="281" idx="5"/>
          </p:cNvCxnSpPr>
          <p:nvPr/>
        </p:nvCxnSpPr>
        <p:spPr>
          <a:xfrm rot="10800000">
            <a:off x="2590715" y="2940033"/>
            <a:ext cx="576000" cy="433500"/>
          </a:xfrm>
          <a:prstGeom prst="straightConnector1">
            <a:avLst/>
          </a:prstGeom>
          <a:noFill/>
          <a:ln cap="flat" cmpd="sng" w="38100">
            <a:solidFill>
              <a:schemeClr val="dk2"/>
            </a:solidFill>
            <a:prstDash val="solid"/>
            <a:round/>
            <a:headEnd len="med" w="med" type="none"/>
            <a:tailEnd len="med" w="med" type="none"/>
          </a:ln>
        </p:spPr>
      </p:cxnSp>
      <p:cxnSp>
        <p:nvCxnSpPr>
          <p:cNvPr id="289" name="Google Shape;289;p35"/>
          <p:cNvCxnSpPr>
            <a:stCxn id="276" idx="0"/>
            <a:endCxn id="270" idx="3"/>
          </p:cNvCxnSpPr>
          <p:nvPr/>
        </p:nvCxnSpPr>
        <p:spPr>
          <a:xfrm flipH="1" rot="10800000">
            <a:off x="5156025" y="3902150"/>
            <a:ext cx="408900" cy="437100"/>
          </a:xfrm>
          <a:prstGeom prst="straightConnector1">
            <a:avLst/>
          </a:prstGeom>
          <a:noFill/>
          <a:ln cap="flat" cmpd="sng" w="38100">
            <a:solidFill>
              <a:schemeClr val="dk2"/>
            </a:solidFill>
            <a:prstDash val="solid"/>
            <a:round/>
            <a:headEnd len="med" w="med" type="none"/>
            <a:tailEnd len="med" w="med" type="none"/>
          </a:ln>
        </p:spPr>
      </p:cxnSp>
      <p:cxnSp>
        <p:nvCxnSpPr>
          <p:cNvPr id="290" name="Google Shape;290;p35"/>
          <p:cNvCxnSpPr>
            <a:stCxn id="278" idx="0"/>
            <a:endCxn id="271" idx="3"/>
          </p:cNvCxnSpPr>
          <p:nvPr/>
        </p:nvCxnSpPr>
        <p:spPr>
          <a:xfrm flipH="1" rot="10800000">
            <a:off x="7437075" y="3902150"/>
            <a:ext cx="379500" cy="437100"/>
          </a:xfrm>
          <a:prstGeom prst="straightConnector1">
            <a:avLst/>
          </a:prstGeom>
          <a:noFill/>
          <a:ln cap="flat" cmpd="sng" w="38100">
            <a:solidFill>
              <a:schemeClr val="dk2"/>
            </a:solidFill>
            <a:prstDash val="solid"/>
            <a:round/>
            <a:headEnd len="med" w="med" type="none"/>
            <a:tailEnd len="med" w="med" type="none"/>
          </a:ln>
        </p:spPr>
      </p:cxnSp>
      <p:cxnSp>
        <p:nvCxnSpPr>
          <p:cNvPr id="291" name="Google Shape;291;p35"/>
          <p:cNvCxnSpPr>
            <a:stCxn id="277" idx="0"/>
            <a:endCxn id="270" idx="5"/>
          </p:cNvCxnSpPr>
          <p:nvPr/>
        </p:nvCxnSpPr>
        <p:spPr>
          <a:xfrm rot="10800000">
            <a:off x="6101850" y="3902150"/>
            <a:ext cx="387300" cy="437100"/>
          </a:xfrm>
          <a:prstGeom prst="straightConnector1">
            <a:avLst/>
          </a:prstGeom>
          <a:noFill/>
          <a:ln cap="flat" cmpd="sng" w="38100">
            <a:solidFill>
              <a:schemeClr val="dk2"/>
            </a:solidFill>
            <a:prstDash val="solid"/>
            <a:round/>
            <a:headEnd len="med" w="med" type="none"/>
            <a:tailEnd len="med" w="med" type="none"/>
          </a:ln>
        </p:spPr>
      </p:cxnSp>
      <p:cxnSp>
        <p:nvCxnSpPr>
          <p:cNvPr id="292" name="Google Shape;292;p35"/>
          <p:cNvCxnSpPr>
            <a:stCxn id="279" idx="0"/>
            <a:endCxn id="271" idx="5"/>
          </p:cNvCxnSpPr>
          <p:nvPr/>
        </p:nvCxnSpPr>
        <p:spPr>
          <a:xfrm rot="10800000">
            <a:off x="8353200" y="3902150"/>
            <a:ext cx="411300" cy="437100"/>
          </a:xfrm>
          <a:prstGeom prst="straightConnector1">
            <a:avLst/>
          </a:prstGeom>
          <a:noFill/>
          <a:ln cap="flat" cmpd="sng" w="38100">
            <a:solidFill>
              <a:schemeClr val="dk2"/>
            </a:solidFill>
            <a:prstDash val="solid"/>
            <a:round/>
            <a:headEnd len="med" w="med" type="none"/>
            <a:tailEnd len="med" w="med" type="none"/>
          </a:ln>
        </p:spPr>
      </p:cxnSp>
      <p:cxnSp>
        <p:nvCxnSpPr>
          <p:cNvPr id="293" name="Google Shape;293;p35"/>
          <p:cNvCxnSpPr>
            <a:stCxn id="271" idx="1"/>
            <a:endCxn id="267" idx="5"/>
          </p:cNvCxnSpPr>
          <p:nvPr/>
        </p:nvCxnSpPr>
        <p:spPr>
          <a:xfrm rot="10800000">
            <a:off x="7276878" y="2883633"/>
            <a:ext cx="539700" cy="489900"/>
          </a:xfrm>
          <a:prstGeom prst="straightConnector1">
            <a:avLst/>
          </a:prstGeom>
          <a:noFill/>
          <a:ln cap="flat" cmpd="sng" w="38100">
            <a:solidFill>
              <a:schemeClr val="dk2"/>
            </a:solidFill>
            <a:prstDash val="solid"/>
            <a:round/>
            <a:headEnd len="med" w="med" type="none"/>
            <a:tailEnd len="med" w="med" type="none"/>
          </a:ln>
        </p:spPr>
      </p:cxnSp>
      <p:cxnSp>
        <p:nvCxnSpPr>
          <p:cNvPr id="294" name="Google Shape;294;p35"/>
          <p:cNvCxnSpPr>
            <a:stCxn id="270" idx="7"/>
            <a:endCxn id="267" idx="3"/>
          </p:cNvCxnSpPr>
          <p:nvPr/>
        </p:nvCxnSpPr>
        <p:spPr>
          <a:xfrm flipH="1" rot="10800000">
            <a:off x="6101710" y="2883633"/>
            <a:ext cx="638700" cy="489900"/>
          </a:xfrm>
          <a:prstGeom prst="straightConnector1">
            <a:avLst/>
          </a:prstGeom>
          <a:noFill/>
          <a:ln cap="flat" cmpd="sng" w="38100">
            <a:solidFill>
              <a:schemeClr val="dk2"/>
            </a:solidFill>
            <a:prstDash val="solid"/>
            <a:round/>
            <a:headEnd len="med" w="med" type="none"/>
            <a:tailEnd len="med" w="med" type="none"/>
          </a:ln>
        </p:spPr>
      </p:cxnSp>
      <p:sp>
        <p:nvSpPr>
          <p:cNvPr id="295" name="Google Shape;295;p35"/>
          <p:cNvSpPr txBox="1"/>
          <p:nvPr>
            <p:ph idx="4294967295" type="subTitle"/>
          </p:nvPr>
        </p:nvSpPr>
        <p:spPr>
          <a:xfrm>
            <a:off x="51750" y="84100"/>
            <a:ext cx="90405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rgbClr val="38761D"/>
                </a:solidFill>
                <a:highlight>
                  <a:srgbClr val="FFFFFF"/>
                </a:highlight>
                <a:latin typeface="Comfortaa"/>
                <a:ea typeface="Comfortaa"/>
                <a:cs typeface="Comfortaa"/>
                <a:sym typeface="Comfortaa"/>
              </a:rPr>
              <a:t>Is the number less than, equal to, or greater than...</a:t>
            </a:r>
            <a:endParaRPr b="1" sz="3600">
              <a:solidFill>
                <a:srgbClr val="6A6A6A"/>
              </a:solidFill>
              <a:highlight>
                <a:srgbClr val="FFFFFF"/>
              </a:highlight>
              <a:latin typeface="Comfortaa"/>
              <a:ea typeface="Comfortaa"/>
              <a:cs typeface="Comfortaa"/>
              <a:sym typeface="Comfortaa"/>
            </a:endParaRPr>
          </a:p>
        </p:txBody>
      </p:sp>
      <p:sp>
        <p:nvSpPr>
          <p:cNvPr id="296" name="Google Shape;296;p35"/>
          <p:cNvSpPr txBox="1"/>
          <p:nvPr/>
        </p:nvSpPr>
        <p:spPr>
          <a:xfrm>
            <a:off x="2448675"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297" name="Google Shape;297;p35"/>
          <p:cNvSpPr txBox="1"/>
          <p:nvPr/>
        </p:nvSpPr>
        <p:spPr>
          <a:xfrm>
            <a:off x="3790925" y="374362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298" name="Google Shape;298;p35"/>
          <p:cNvSpPr/>
          <p:nvPr/>
        </p:nvSpPr>
        <p:spPr>
          <a:xfrm>
            <a:off x="2232675" y="747175"/>
            <a:ext cx="878100" cy="694800"/>
          </a:xfrm>
          <a:prstGeom prst="cloudCallout">
            <a:avLst>
              <a:gd fmla="val -58629" name="adj1"/>
              <a:gd fmla="val 6978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9900FF"/>
                </a:solidFill>
                <a:latin typeface="Comfortaa"/>
                <a:ea typeface="Comfortaa"/>
                <a:cs typeface="Comfortaa"/>
                <a:sym typeface="Comfortaa"/>
              </a:rPr>
              <a:t>5</a:t>
            </a:r>
            <a:endParaRPr b="1" sz="2400">
              <a:solidFill>
                <a:srgbClr val="9900FF"/>
              </a:solidFill>
              <a:latin typeface="Comfortaa"/>
              <a:ea typeface="Comfortaa"/>
              <a:cs typeface="Comfortaa"/>
              <a:sym typeface="Comfortaa"/>
            </a:endParaRPr>
          </a:p>
        </p:txBody>
      </p:sp>
      <p:pic>
        <p:nvPicPr>
          <p:cNvPr id="299" name="Google Shape;299;p35"/>
          <p:cNvPicPr preferRelativeResize="0"/>
          <p:nvPr/>
        </p:nvPicPr>
        <p:blipFill>
          <a:blip r:embed="rId3">
            <a:alphaModFix/>
          </a:blip>
          <a:stretch>
            <a:fillRect/>
          </a:stretch>
        </p:blipFill>
        <p:spPr>
          <a:xfrm>
            <a:off x="120125" y="828091"/>
            <a:ext cx="1934000" cy="1729009"/>
          </a:xfrm>
          <a:prstGeom prst="rect">
            <a:avLst/>
          </a:prstGeom>
          <a:noFill/>
          <a:ln>
            <a:noFill/>
          </a:ln>
        </p:spPr>
      </p:pic>
      <p:sp>
        <p:nvSpPr>
          <p:cNvPr id="281" name="Google Shape;281;p35"/>
          <p:cNvSpPr/>
          <p:nvPr/>
        </p:nvSpPr>
        <p:spPr>
          <a:xfrm>
            <a:off x="1942925" y="2302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4</a:t>
            </a:r>
            <a:endParaRPr sz="2400">
              <a:solidFill>
                <a:srgbClr val="99999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36"/>
          <p:cNvSpPr/>
          <p:nvPr/>
        </p:nvSpPr>
        <p:spPr>
          <a:xfrm>
            <a:off x="4278625" y="1021975"/>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8</a:t>
            </a:r>
            <a:endParaRPr sz="2400">
              <a:solidFill>
                <a:srgbClr val="999999"/>
              </a:solidFill>
            </a:endParaRPr>
          </a:p>
        </p:txBody>
      </p:sp>
      <p:sp>
        <p:nvSpPr>
          <p:cNvPr id="305" name="Google Shape;305;p36"/>
          <p:cNvSpPr/>
          <p:nvPr/>
        </p:nvSpPr>
        <p:spPr>
          <a:xfrm>
            <a:off x="6629175" y="224540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12</a:t>
            </a:r>
            <a:endParaRPr sz="2400">
              <a:solidFill>
                <a:srgbClr val="999999"/>
              </a:solidFill>
            </a:endParaRPr>
          </a:p>
        </p:txBody>
      </p:sp>
      <p:sp>
        <p:nvSpPr>
          <p:cNvPr id="306" name="Google Shape;306;p36"/>
          <p:cNvSpPr/>
          <p:nvPr/>
        </p:nvSpPr>
        <p:spPr>
          <a:xfrm>
            <a:off x="742675" y="3264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2</a:t>
            </a:r>
            <a:endParaRPr sz="2400">
              <a:solidFill>
                <a:srgbClr val="999999"/>
              </a:solidFill>
            </a:endParaRPr>
          </a:p>
        </p:txBody>
      </p:sp>
      <p:sp>
        <p:nvSpPr>
          <p:cNvPr id="307" name="Google Shape;307;p36"/>
          <p:cNvSpPr/>
          <p:nvPr/>
        </p:nvSpPr>
        <p:spPr>
          <a:xfrm>
            <a:off x="3055563" y="3264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6</a:t>
            </a:r>
            <a:endParaRPr sz="2400">
              <a:solidFill>
                <a:srgbClr val="999999"/>
              </a:solidFill>
            </a:endParaRPr>
          </a:p>
        </p:txBody>
      </p:sp>
      <p:sp>
        <p:nvSpPr>
          <p:cNvPr id="308" name="Google Shape;308;p36"/>
          <p:cNvSpPr/>
          <p:nvPr/>
        </p:nvSpPr>
        <p:spPr>
          <a:xfrm>
            <a:off x="5453863" y="3264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10</a:t>
            </a:r>
            <a:endParaRPr sz="2400">
              <a:solidFill>
                <a:srgbClr val="999999"/>
              </a:solidFill>
            </a:endParaRPr>
          </a:p>
        </p:txBody>
      </p:sp>
      <p:sp>
        <p:nvSpPr>
          <p:cNvPr id="309" name="Google Shape;309;p36"/>
          <p:cNvSpPr/>
          <p:nvPr/>
        </p:nvSpPr>
        <p:spPr>
          <a:xfrm>
            <a:off x="7705425" y="3264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14</a:t>
            </a:r>
            <a:endParaRPr sz="2400">
              <a:solidFill>
                <a:srgbClr val="999999"/>
              </a:solidFill>
            </a:endParaRPr>
          </a:p>
        </p:txBody>
      </p:sp>
      <p:sp>
        <p:nvSpPr>
          <p:cNvPr id="310" name="Google Shape;310;p36"/>
          <p:cNvSpPr/>
          <p:nvPr/>
        </p:nvSpPr>
        <p:spPr>
          <a:xfrm>
            <a:off x="-16325"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a:t>
            </a:r>
            <a:endParaRPr sz="2400">
              <a:solidFill>
                <a:srgbClr val="999999"/>
              </a:solidFill>
            </a:endParaRPr>
          </a:p>
        </p:txBody>
      </p:sp>
      <p:sp>
        <p:nvSpPr>
          <p:cNvPr id="311" name="Google Shape;311;p36"/>
          <p:cNvSpPr/>
          <p:nvPr/>
        </p:nvSpPr>
        <p:spPr>
          <a:xfrm>
            <a:off x="1399700"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3</a:t>
            </a:r>
            <a:endParaRPr sz="2400">
              <a:solidFill>
                <a:srgbClr val="999999"/>
              </a:solidFill>
            </a:endParaRPr>
          </a:p>
        </p:txBody>
      </p:sp>
      <p:sp>
        <p:nvSpPr>
          <p:cNvPr id="312" name="Google Shape;312;p36"/>
          <p:cNvSpPr/>
          <p:nvPr/>
        </p:nvSpPr>
        <p:spPr>
          <a:xfrm>
            <a:off x="2351775" y="4339250"/>
            <a:ext cx="759000" cy="747600"/>
          </a:xfrm>
          <a:prstGeom prst="ellipse">
            <a:avLst/>
          </a:prstGeom>
          <a:solidFill>
            <a:srgbClr val="93C47D"/>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5</a:t>
            </a:r>
            <a:endParaRPr sz="2400">
              <a:solidFill>
                <a:srgbClr val="0000FF"/>
              </a:solidFill>
            </a:endParaRPr>
          </a:p>
        </p:txBody>
      </p:sp>
      <p:sp>
        <p:nvSpPr>
          <p:cNvPr id="313" name="Google Shape;313;p36"/>
          <p:cNvSpPr/>
          <p:nvPr/>
        </p:nvSpPr>
        <p:spPr>
          <a:xfrm>
            <a:off x="3749050"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7</a:t>
            </a:r>
            <a:endParaRPr sz="2400">
              <a:solidFill>
                <a:srgbClr val="999999"/>
              </a:solidFill>
            </a:endParaRPr>
          </a:p>
        </p:txBody>
      </p:sp>
      <p:sp>
        <p:nvSpPr>
          <p:cNvPr id="314" name="Google Shape;314;p36"/>
          <p:cNvSpPr/>
          <p:nvPr/>
        </p:nvSpPr>
        <p:spPr>
          <a:xfrm>
            <a:off x="4776525"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9</a:t>
            </a:r>
            <a:endParaRPr sz="2400">
              <a:solidFill>
                <a:srgbClr val="999999"/>
              </a:solidFill>
            </a:endParaRPr>
          </a:p>
        </p:txBody>
      </p:sp>
      <p:sp>
        <p:nvSpPr>
          <p:cNvPr id="315" name="Google Shape;315;p36"/>
          <p:cNvSpPr/>
          <p:nvPr/>
        </p:nvSpPr>
        <p:spPr>
          <a:xfrm>
            <a:off x="6109650"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11</a:t>
            </a:r>
            <a:endParaRPr sz="2400">
              <a:solidFill>
                <a:srgbClr val="999999"/>
              </a:solidFill>
            </a:endParaRPr>
          </a:p>
        </p:txBody>
      </p:sp>
      <p:sp>
        <p:nvSpPr>
          <p:cNvPr id="316" name="Google Shape;316;p36"/>
          <p:cNvSpPr/>
          <p:nvPr/>
        </p:nvSpPr>
        <p:spPr>
          <a:xfrm>
            <a:off x="7057575"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13</a:t>
            </a:r>
            <a:endParaRPr sz="2400">
              <a:solidFill>
                <a:srgbClr val="999999"/>
              </a:solidFill>
            </a:endParaRPr>
          </a:p>
        </p:txBody>
      </p:sp>
      <p:sp>
        <p:nvSpPr>
          <p:cNvPr id="317" name="Google Shape;317;p36"/>
          <p:cNvSpPr/>
          <p:nvPr/>
        </p:nvSpPr>
        <p:spPr>
          <a:xfrm>
            <a:off x="8385000" y="43392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15</a:t>
            </a:r>
            <a:endParaRPr sz="2400">
              <a:solidFill>
                <a:srgbClr val="999999"/>
              </a:solidFill>
            </a:endParaRPr>
          </a:p>
        </p:txBody>
      </p:sp>
      <p:cxnSp>
        <p:nvCxnSpPr>
          <p:cNvPr id="318" name="Google Shape;318;p36"/>
          <p:cNvCxnSpPr>
            <a:stCxn id="319" idx="7"/>
          </p:cNvCxnSpPr>
          <p:nvPr/>
        </p:nvCxnSpPr>
        <p:spPr>
          <a:xfrm flipH="1" rot="10800000">
            <a:off x="2590772" y="1671433"/>
            <a:ext cx="1799100" cy="740100"/>
          </a:xfrm>
          <a:prstGeom prst="straightConnector1">
            <a:avLst/>
          </a:prstGeom>
          <a:noFill/>
          <a:ln cap="flat" cmpd="sng" w="38100">
            <a:solidFill>
              <a:schemeClr val="dk2"/>
            </a:solidFill>
            <a:prstDash val="solid"/>
            <a:round/>
            <a:headEnd len="med" w="med" type="none"/>
            <a:tailEnd len="med" w="med" type="none"/>
          </a:ln>
        </p:spPr>
      </p:cxnSp>
      <p:cxnSp>
        <p:nvCxnSpPr>
          <p:cNvPr id="320" name="Google Shape;320;p36"/>
          <p:cNvCxnSpPr/>
          <p:nvPr/>
        </p:nvCxnSpPr>
        <p:spPr>
          <a:xfrm>
            <a:off x="4926522" y="1660192"/>
            <a:ext cx="1813800" cy="694800"/>
          </a:xfrm>
          <a:prstGeom prst="straightConnector1">
            <a:avLst/>
          </a:prstGeom>
          <a:noFill/>
          <a:ln cap="flat" cmpd="sng" w="38100">
            <a:solidFill>
              <a:schemeClr val="dk2"/>
            </a:solidFill>
            <a:prstDash val="solid"/>
            <a:round/>
            <a:headEnd len="med" w="med" type="none"/>
            <a:tailEnd len="med" w="med" type="none"/>
          </a:ln>
        </p:spPr>
      </p:cxnSp>
      <p:cxnSp>
        <p:nvCxnSpPr>
          <p:cNvPr id="321" name="Google Shape;321;p36"/>
          <p:cNvCxnSpPr>
            <a:stCxn id="306" idx="7"/>
            <a:endCxn id="319" idx="3"/>
          </p:cNvCxnSpPr>
          <p:nvPr/>
        </p:nvCxnSpPr>
        <p:spPr>
          <a:xfrm flipH="1" rot="10800000">
            <a:off x="1390522" y="2940033"/>
            <a:ext cx="663600" cy="433500"/>
          </a:xfrm>
          <a:prstGeom prst="straightConnector1">
            <a:avLst/>
          </a:prstGeom>
          <a:noFill/>
          <a:ln cap="flat" cmpd="sng" w="38100">
            <a:solidFill>
              <a:schemeClr val="dk2"/>
            </a:solidFill>
            <a:prstDash val="solid"/>
            <a:round/>
            <a:headEnd len="med" w="med" type="none"/>
            <a:tailEnd len="med" w="med" type="none"/>
          </a:ln>
        </p:spPr>
      </p:cxnSp>
      <p:cxnSp>
        <p:nvCxnSpPr>
          <p:cNvPr id="322" name="Google Shape;322;p36"/>
          <p:cNvCxnSpPr>
            <a:stCxn id="310" idx="0"/>
            <a:endCxn id="306" idx="3"/>
          </p:cNvCxnSpPr>
          <p:nvPr/>
        </p:nvCxnSpPr>
        <p:spPr>
          <a:xfrm flipH="1" rot="10800000">
            <a:off x="363175" y="3902150"/>
            <a:ext cx="490800" cy="437100"/>
          </a:xfrm>
          <a:prstGeom prst="straightConnector1">
            <a:avLst/>
          </a:prstGeom>
          <a:noFill/>
          <a:ln cap="flat" cmpd="sng" w="38100">
            <a:solidFill>
              <a:schemeClr val="dk2"/>
            </a:solidFill>
            <a:prstDash val="solid"/>
            <a:round/>
            <a:headEnd len="med" w="med" type="none"/>
            <a:tailEnd len="med" w="med" type="none"/>
          </a:ln>
        </p:spPr>
      </p:cxnSp>
      <p:cxnSp>
        <p:nvCxnSpPr>
          <p:cNvPr id="323" name="Google Shape;323;p36"/>
          <p:cNvCxnSpPr>
            <a:stCxn id="311" idx="0"/>
            <a:endCxn id="306" idx="5"/>
          </p:cNvCxnSpPr>
          <p:nvPr/>
        </p:nvCxnSpPr>
        <p:spPr>
          <a:xfrm rot="10800000">
            <a:off x="1390400" y="3902150"/>
            <a:ext cx="388800" cy="437100"/>
          </a:xfrm>
          <a:prstGeom prst="straightConnector1">
            <a:avLst/>
          </a:prstGeom>
          <a:noFill/>
          <a:ln cap="flat" cmpd="sng" w="38100">
            <a:solidFill>
              <a:schemeClr val="dk2"/>
            </a:solidFill>
            <a:prstDash val="solid"/>
            <a:round/>
            <a:headEnd len="med" w="med" type="none"/>
            <a:tailEnd len="med" w="med" type="none"/>
          </a:ln>
        </p:spPr>
      </p:cxnSp>
      <p:cxnSp>
        <p:nvCxnSpPr>
          <p:cNvPr id="324" name="Google Shape;324;p36"/>
          <p:cNvCxnSpPr>
            <a:stCxn id="312" idx="0"/>
            <a:endCxn id="307" idx="3"/>
          </p:cNvCxnSpPr>
          <p:nvPr/>
        </p:nvCxnSpPr>
        <p:spPr>
          <a:xfrm flipH="1" rot="10800000">
            <a:off x="2731275" y="3902150"/>
            <a:ext cx="435300" cy="437100"/>
          </a:xfrm>
          <a:prstGeom prst="straightConnector1">
            <a:avLst/>
          </a:prstGeom>
          <a:noFill/>
          <a:ln cap="flat" cmpd="sng" w="38100">
            <a:solidFill>
              <a:schemeClr val="dk2"/>
            </a:solidFill>
            <a:prstDash val="solid"/>
            <a:round/>
            <a:headEnd len="med" w="med" type="none"/>
            <a:tailEnd len="med" w="med" type="none"/>
          </a:ln>
        </p:spPr>
      </p:cxnSp>
      <p:cxnSp>
        <p:nvCxnSpPr>
          <p:cNvPr id="325" name="Google Shape;325;p36"/>
          <p:cNvCxnSpPr>
            <a:stCxn id="313" idx="0"/>
            <a:endCxn id="307" idx="5"/>
          </p:cNvCxnSpPr>
          <p:nvPr/>
        </p:nvCxnSpPr>
        <p:spPr>
          <a:xfrm rot="10800000">
            <a:off x="3703450" y="3902150"/>
            <a:ext cx="425100" cy="437100"/>
          </a:xfrm>
          <a:prstGeom prst="straightConnector1">
            <a:avLst/>
          </a:prstGeom>
          <a:noFill/>
          <a:ln cap="flat" cmpd="sng" w="38100">
            <a:solidFill>
              <a:schemeClr val="dk2"/>
            </a:solidFill>
            <a:prstDash val="solid"/>
            <a:round/>
            <a:headEnd len="med" w="med" type="none"/>
            <a:tailEnd len="med" w="med" type="none"/>
          </a:ln>
        </p:spPr>
      </p:cxnSp>
      <p:cxnSp>
        <p:nvCxnSpPr>
          <p:cNvPr id="326" name="Google Shape;326;p36"/>
          <p:cNvCxnSpPr>
            <a:stCxn id="307" idx="1"/>
            <a:endCxn id="319" idx="5"/>
          </p:cNvCxnSpPr>
          <p:nvPr/>
        </p:nvCxnSpPr>
        <p:spPr>
          <a:xfrm rot="10800000">
            <a:off x="2590715" y="2940033"/>
            <a:ext cx="576000" cy="433500"/>
          </a:xfrm>
          <a:prstGeom prst="straightConnector1">
            <a:avLst/>
          </a:prstGeom>
          <a:noFill/>
          <a:ln cap="flat" cmpd="sng" w="38100">
            <a:solidFill>
              <a:schemeClr val="dk2"/>
            </a:solidFill>
            <a:prstDash val="solid"/>
            <a:round/>
            <a:headEnd len="med" w="med" type="none"/>
            <a:tailEnd len="med" w="med" type="none"/>
          </a:ln>
        </p:spPr>
      </p:cxnSp>
      <p:cxnSp>
        <p:nvCxnSpPr>
          <p:cNvPr id="327" name="Google Shape;327;p36"/>
          <p:cNvCxnSpPr>
            <a:stCxn id="314" idx="0"/>
            <a:endCxn id="308" idx="3"/>
          </p:cNvCxnSpPr>
          <p:nvPr/>
        </p:nvCxnSpPr>
        <p:spPr>
          <a:xfrm flipH="1" rot="10800000">
            <a:off x="5156025" y="3902150"/>
            <a:ext cx="408900" cy="437100"/>
          </a:xfrm>
          <a:prstGeom prst="straightConnector1">
            <a:avLst/>
          </a:prstGeom>
          <a:noFill/>
          <a:ln cap="flat" cmpd="sng" w="38100">
            <a:solidFill>
              <a:schemeClr val="dk2"/>
            </a:solidFill>
            <a:prstDash val="solid"/>
            <a:round/>
            <a:headEnd len="med" w="med" type="none"/>
            <a:tailEnd len="med" w="med" type="none"/>
          </a:ln>
        </p:spPr>
      </p:cxnSp>
      <p:cxnSp>
        <p:nvCxnSpPr>
          <p:cNvPr id="328" name="Google Shape;328;p36"/>
          <p:cNvCxnSpPr>
            <a:stCxn id="316" idx="0"/>
            <a:endCxn id="309" idx="3"/>
          </p:cNvCxnSpPr>
          <p:nvPr/>
        </p:nvCxnSpPr>
        <p:spPr>
          <a:xfrm flipH="1" rot="10800000">
            <a:off x="7437075" y="3902150"/>
            <a:ext cx="379500" cy="437100"/>
          </a:xfrm>
          <a:prstGeom prst="straightConnector1">
            <a:avLst/>
          </a:prstGeom>
          <a:noFill/>
          <a:ln cap="flat" cmpd="sng" w="38100">
            <a:solidFill>
              <a:schemeClr val="dk2"/>
            </a:solidFill>
            <a:prstDash val="solid"/>
            <a:round/>
            <a:headEnd len="med" w="med" type="none"/>
            <a:tailEnd len="med" w="med" type="none"/>
          </a:ln>
        </p:spPr>
      </p:cxnSp>
      <p:cxnSp>
        <p:nvCxnSpPr>
          <p:cNvPr id="329" name="Google Shape;329;p36"/>
          <p:cNvCxnSpPr>
            <a:stCxn id="315" idx="0"/>
            <a:endCxn id="308" idx="5"/>
          </p:cNvCxnSpPr>
          <p:nvPr/>
        </p:nvCxnSpPr>
        <p:spPr>
          <a:xfrm rot="10800000">
            <a:off x="6101850" y="3902150"/>
            <a:ext cx="387300" cy="437100"/>
          </a:xfrm>
          <a:prstGeom prst="straightConnector1">
            <a:avLst/>
          </a:prstGeom>
          <a:noFill/>
          <a:ln cap="flat" cmpd="sng" w="38100">
            <a:solidFill>
              <a:schemeClr val="dk2"/>
            </a:solidFill>
            <a:prstDash val="solid"/>
            <a:round/>
            <a:headEnd len="med" w="med" type="none"/>
            <a:tailEnd len="med" w="med" type="none"/>
          </a:ln>
        </p:spPr>
      </p:cxnSp>
      <p:cxnSp>
        <p:nvCxnSpPr>
          <p:cNvPr id="330" name="Google Shape;330;p36"/>
          <p:cNvCxnSpPr>
            <a:stCxn id="317" idx="0"/>
            <a:endCxn id="309" idx="5"/>
          </p:cNvCxnSpPr>
          <p:nvPr/>
        </p:nvCxnSpPr>
        <p:spPr>
          <a:xfrm rot="10800000">
            <a:off x="8353200" y="3902150"/>
            <a:ext cx="411300" cy="437100"/>
          </a:xfrm>
          <a:prstGeom prst="straightConnector1">
            <a:avLst/>
          </a:prstGeom>
          <a:noFill/>
          <a:ln cap="flat" cmpd="sng" w="38100">
            <a:solidFill>
              <a:schemeClr val="dk2"/>
            </a:solidFill>
            <a:prstDash val="solid"/>
            <a:round/>
            <a:headEnd len="med" w="med" type="none"/>
            <a:tailEnd len="med" w="med" type="none"/>
          </a:ln>
        </p:spPr>
      </p:cxnSp>
      <p:cxnSp>
        <p:nvCxnSpPr>
          <p:cNvPr id="331" name="Google Shape;331;p36"/>
          <p:cNvCxnSpPr>
            <a:stCxn id="309" idx="1"/>
            <a:endCxn id="305" idx="5"/>
          </p:cNvCxnSpPr>
          <p:nvPr/>
        </p:nvCxnSpPr>
        <p:spPr>
          <a:xfrm rot="10800000">
            <a:off x="7276878" y="2883633"/>
            <a:ext cx="539700" cy="489900"/>
          </a:xfrm>
          <a:prstGeom prst="straightConnector1">
            <a:avLst/>
          </a:prstGeom>
          <a:noFill/>
          <a:ln cap="flat" cmpd="sng" w="38100">
            <a:solidFill>
              <a:schemeClr val="dk2"/>
            </a:solidFill>
            <a:prstDash val="solid"/>
            <a:round/>
            <a:headEnd len="med" w="med" type="none"/>
            <a:tailEnd len="med" w="med" type="none"/>
          </a:ln>
        </p:spPr>
      </p:cxnSp>
      <p:cxnSp>
        <p:nvCxnSpPr>
          <p:cNvPr id="332" name="Google Shape;332;p36"/>
          <p:cNvCxnSpPr>
            <a:stCxn id="308" idx="7"/>
            <a:endCxn id="305" idx="3"/>
          </p:cNvCxnSpPr>
          <p:nvPr/>
        </p:nvCxnSpPr>
        <p:spPr>
          <a:xfrm flipH="1" rot="10800000">
            <a:off x="6101710" y="2883633"/>
            <a:ext cx="638700" cy="489900"/>
          </a:xfrm>
          <a:prstGeom prst="straightConnector1">
            <a:avLst/>
          </a:prstGeom>
          <a:noFill/>
          <a:ln cap="flat" cmpd="sng" w="38100">
            <a:solidFill>
              <a:schemeClr val="dk2"/>
            </a:solidFill>
            <a:prstDash val="solid"/>
            <a:round/>
            <a:headEnd len="med" w="med" type="none"/>
            <a:tailEnd len="med" w="med" type="none"/>
          </a:ln>
        </p:spPr>
      </p:cxnSp>
      <p:sp>
        <p:nvSpPr>
          <p:cNvPr id="333" name="Google Shape;333;p36"/>
          <p:cNvSpPr txBox="1"/>
          <p:nvPr>
            <p:ph idx="4294967295" type="subTitle"/>
          </p:nvPr>
        </p:nvSpPr>
        <p:spPr>
          <a:xfrm>
            <a:off x="51750" y="84100"/>
            <a:ext cx="9040500" cy="489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solidFill>
                  <a:srgbClr val="38761D"/>
                </a:solidFill>
                <a:highlight>
                  <a:srgbClr val="FFFFFF"/>
                </a:highlight>
                <a:latin typeface="Comfortaa"/>
                <a:ea typeface="Comfortaa"/>
                <a:cs typeface="Comfortaa"/>
                <a:sym typeface="Comfortaa"/>
              </a:rPr>
              <a:t>Is the number less than, equal to, or greater than...</a:t>
            </a:r>
            <a:endParaRPr b="1" sz="3600">
              <a:solidFill>
                <a:srgbClr val="6A6A6A"/>
              </a:solidFill>
              <a:highlight>
                <a:srgbClr val="FFFFFF"/>
              </a:highlight>
              <a:latin typeface="Comfortaa"/>
              <a:ea typeface="Comfortaa"/>
              <a:cs typeface="Comfortaa"/>
              <a:sym typeface="Comfortaa"/>
            </a:endParaRPr>
          </a:p>
        </p:txBody>
      </p:sp>
      <p:sp>
        <p:nvSpPr>
          <p:cNvPr id="334" name="Google Shape;334;p36"/>
          <p:cNvSpPr/>
          <p:nvPr/>
        </p:nvSpPr>
        <p:spPr>
          <a:xfrm>
            <a:off x="2232675" y="747175"/>
            <a:ext cx="878100" cy="694800"/>
          </a:xfrm>
          <a:prstGeom prst="cloudCallout">
            <a:avLst>
              <a:gd fmla="val -58629" name="adj1"/>
              <a:gd fmla="val 69786"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9900FF"/>
                </a:solidFill>
                <a:latin typeface="Comfortaa"/>
                <a:ea typeface="Comfortaa"/>
                <a:cs typeface="Comfortaa"/>
                <a:sym typeface="Comfortaa"/>
              </a:rPr>
              <a:t>5</a:t>
            </a:r>
            <a:endParaRPr b="1" sz="2400">
              <a:solidFill>
                <a:srgbClr val="9900FF"/>
              </a:solidFill>
              <a:latin typeface="Comfortaa"/>
              <a:ea typeface="Comfortaa"/>
              <a:cs typeface="Comfortaa"/>
              <a:sym typeface="Comfortaa"/>
            </a:endParaRPr>
          </a:p>
        </p:txBody>
      </p:sp>
      <p:pic>
        <p:nvPicPr>
          <p:cNvPr id="335" name="Google Shape;335;p36"/>
          <p:cNvPicPr preferRelativeResize="0"/>
          <p:nvPr/>
        </p:nvPicPr>
        <p:blipFill>
          <a:blip r:embed="rId3">
            <a:alphaModFix/>
          </a:blip>
          <a:stretch>
            <a:fillRect/>
          </a:stretch>
        </p:blipFill>
        <p:spPr>
          <a:xfrm>
            <a:off x="120125" y="828091"/>
            <a:ext cx="1934000" cy="1729009"/>
          </a:xfrm>
          <a:prstGeom prst="rect">
            <a:avLst/>
          </a:prstGeom>
          <a:noFill/>
          <a:ln>
            <a:noFill/>
          </a:ln>
        </p:spPr>
      </p:pic>
      <p:sp>
        <p:nvSpPr>
          <p:cNvPr id="319" name="Google Shape;319;p36"/>
          <p:cNvSpPr/>
          <p:nvPr/>
        </p:nvSpPr>
        <p:spPr>
          <a:xfrm>
            <a:off x="1942925" y="2302050"/>
            <a:ext cx="759000" cy="747600"/>
          </a:xfrm>
          <a:prstGeom prst="ellipse">
            <a:avLst/>
          </a:prstGeom>
          <a:solidFill>
            <a:srgbClr val="CCCCCC"/>
          </a:solidFill>
          <a:ln cap="flat" cmpd="sng" w="9525">
            <a:solidFill>
              <a:srgbClr val="99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999999"/>
                </a:solidFill>
              </a:rPr>
              <a:t>4?</a:t>
            </a:r>
            <a:endParaRPr sz="2400">
              <a:solidFill>
                <a:srgbClr val="999999"/>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9" name="Shape 339"/>
        <p:cNvGrpSpPr/>
        <p:nvPr/>
      </p:nvGrpSpPr>
      <p:grpSpPr>
        <a:xfrm>
          <a:off x="0" y="0"/>
          <a:ext cx="0" cy="0"/>
          <a:chOff x="0" y="0"/>
          <a:chExt cx="0" cy="0"/>
        </a:xfrm>
      </p:grpSpPr>
      <p:sp>
        <p:nvSpPr>
          <p:cNvPr id="340" name="Google Shape;340;p37"/>
          <p:cNvSpPr/>
          <p:nvPr/>
        </p:nvSpPr>
        <p:spPr>
          <a:xfrm>
            <a:off x="4278625" y="1021975"/>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8</a:t>
            </a:r>
            <a:endParaRPr sz="2400">
              <a:solidFill>
                <a:srgbClr val="0000FF"/>
              </a:solidFill>
            </a:endParaRPr>
          </a:p>
        </p:txBody>
      </p:sp>
      <p:sp>
        <p:nvSpPr>
          <p:cNvPr id="341" name="Google Shape;341;p37"/>
          <p:cNvSpPr/>
          <p:nvPr/>
        </p:nvSpPr>
        <p:spPr>
          <a:xfrm>
            <a:off x="1942925" y="2302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4</a:t>
            </a:r>
            <a:endParaRPr sz="2400">
              <a:solidFill>
                <a:srgbClr val="0000FF"/>
              </a:solidFill>
            </a:endParaRPr>
          </a:p>
        </p:txBody>
      </p:sp>
      <p:sp>
        <p:nvSpPr>
          <p:cNvPr id="342" name="Google Shape;342;p37"/>
          <p:cNvSpPr/>
          <p:nvPr/>
        </p:nvSpPr>
        <p:spPr>
          <a:xfrm>
            <a:off x="6629175" y="22454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12</a:t>
            </a:r>
            <a:endParaRPr sz="2400">
              <a:solidFill>
                <a:srgbClr val="0000FF"/>
              </a:solidFill>
            </a:endParaRPr>
          </a:p>
        </p:txBody>
      </p:sp>
      <p:sp>
        <p:nvSpPr>
          <p:cNvPr id="343" name="Google Shape;343;p37"/>
          <p:cNvSpPr/>
          <p:nvPr/>
        </p:nvSpPr>
        <p:spPr>
          <a:xfrm>
            <a:off x="742675"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2</a:t>
            </a:r>
            <a:endParaRPr sz="2400">
              <a:solidFill>
                <a:srgbClr val="0000FF"/>
              </a:solidFill>
            </a:endParaRPr>
          </a:p>
        </p:txBody>
      </p:sp>
      <p:sp>
        <p:nvSpPr>
          <p:cNvPr id="344" name="Google Shape;344;p37"/>
          <p:cNvSpPr/>
          <p:nvPr/>
        </p:nvSpPr>
        <p:spPr>
          <a:xfrm>
            <a:off x="3055563"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6</a:t>
            </a:r>
            <a:endParaRPr sz="2400">
              <a:solidFill>
                <a:srgbClr val="0000FF"/>
              </a:solidFill>
            </a:endParaRPr>
          </a:p>
        </p:txBody>
      </p:sp>
      <p:sp>
        <p:nvSpPr>
          <p:cNvPr id="345" name="Google Shape;345;p37"/>
          <p:cNvSpPr/>
          <p:nvPr/>
        </p:nvSpPr>
        <p:spPr>
          <a:xfrm>
            <a:off x="5453863"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10</a:t>
            </a:r>
            <a:endParaRPr sz="2400">
              <a:solidFill>
                <a:srgbClr val="0000FF"/>
              </a:solidFill>
            </a:endParaRPr>
          </a:p>
        </p:txBody>
      </p:sp>
      <p:sp>
        <p:nvSpPr>
          <p:cNvPr id="346" name="Google Shape;346;p37"/>
          <p:cNvSpPr/>
          <p:nvPr/>
        </p:nvSpPr>
        <p:spPr>
          <a:xfrm>
            <a:off x="7705425" y="3264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14</a:t>
            </a:r>
            <a:endParaRPr sz="2400">
              <a:solidFill>
                <a:srgbClr val="0000FF"/>
              </a:solidFill>
            </a:endParaRPr>
          </a:p>
        </p:txBody>
      </p:sp>
      <p:sp>
        <p:nvSpPr>
          <p:cNvPr id="347" name="Google Shape;347;p37"/>
          <p:cNvSpPr/>
          <p:nvPr/>
        </p:nvSpPr>
        <p:spPr>
          <a:xfrm>
            <a:off x="-1632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a:t>
            </a:r>
            <a:endParaRPr sz="2400">
              <a:solidFill>
                <a:srgbClr val="0000FF"/>
              </a:solidFill>
            </a:endParaRPr>
          </a:p>
        </p:txBody>
      </p:sp>
      <p:sp>
        <p:nvSpPr>
          <p:cNvPr id="348" name="Google Shape;348;p37"/>
          <p:cNvSpPr/>
          <p:nvPr/>
        </p:nvSpPr>
        <p:spPr>
          <a:xfrm>
            <a:off x="139970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3</a:t>
            </a:r>
            <a:endParaRPr sz="2400">
              <a:solidFill>
                <a:srgbClr val="0000FF"/>
              </a:solidFill>
            </a:endParaRPr>
          </a:p>
        </p:txBody>
      </p:sp>
      <p:sp>
        <p:nvSpPr>
          <p:cNvPr id="349" name="Google Shape;349;p37"/>
          <p:cNvSpPr/>
          <p:nvPr/>
        </p:nvSpPr>
        <p:spPr>
          <a:xfrm>
            <a:off x="235177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5</a:t>
            </a:r>
            <a:endParaRPr sz="2400">
              <a:solidFill>
                <a:srgbClr val="0000FF"/>
              </a:solidFill>
            </a:endParaRPr>
          </a:p>
        </p:txBody>
      </p:sp>
      <p:sp>
        <p:nvSpPr>
          <p:cNvPr id="350" name="Google Shape;350;p37"/>
          <p:cNvSpPr/>
          <p:nvPr/>
        </p:nvSpPr>
        <p:spPr>
          <a:xfrm>
            <a:off x="374905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7</a:t>
            </a:r>
            <a:endParaRPr sz="2400">
              <a:solidFill>
                <a:srgbClr val="0000FF"/>
              </a:solidFill>
            </a:endParaRPr>
          </a:p>
        </p:txBody>
      </p:sp>
      <p:sp>
        <p:nvSpPr>
          <p:cNvPr id="351" name="Google Shape;351;p37"/>
          <p:cNvSpPr/>
          <p:nvPr/>
        </p:nvSpPr>
        <p:spPr>
          <a:xfrm>
            <a:off x="477652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9</a:t>
            </a:r>
            <a:endParaRPr sz="2400">
              <a:solidFill>
                <a:srgbClr val="0000FF"/>
              </a:solidFill>
            </a:endParaRPr>
          </a:p>
        </p:txBody>
      </p:sp>
      <p:sp>
        <p:nvSpPr>
          <p:cNvPr id="352" name="Google Shape;352;p37"/>
          <p:cNvSpPr/>
          <p:nvPr/>
        </p:nvSpPr>
        <p:spPr>
          <a:xfrm>
            <a:off x="610965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11</a:t>
            </a:r>
            <a:endParaRPr sz="2400">
              <a:solidFill>
                <a:srgbClr val="0000FF"/>
              </a:solidFill>
            </a:endParaRPr>
          </a:p>
        </p:txBody>
      </p:sp>
      <p:sp>
        <p:nvSpPr>
          <p:cNvPr id="353" name="Google Shape;353;p37"/>
          <p:cNvSpPr/>
          <p:nvPr/>
        </p:nvSpPr>
        <p:spPr>
          <a:xfrm>
            <a:off x="7057575"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13</a:t>
            </a:r>
            <a:endParaRPr sz="2400">
              <a:solidFill>
                <a:srgbClr val="0000FF"/>
              </a:solidFill>
            </a:endParaRPr>
          </a:p>
        </p:txBody>
      </p:sp>
      <p:sp>
        <p:nvSpPr>
          <p:cNvPr id="354" name="Google Shape;354;p37"/>
          <p:cNvSpPr/>
          <p:nvPr/>
        </p:nvSpPr>
        <p:spPr>
          <a:xfrm>
            <a:off x="8385000" y="4339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15</a:t>
            </a:r>
            <a:endParaRPr sz="2400">
              <a:solidFill>
                <a:srgbClr val="0000FF"/>
              </a:solidFill>
            </a:endParaRPr>
          </a:p>
        </p:txBody>
      </p:sp>
      <p:cxnSp>
        <p:nvCxnSpPr>
          <p:cNvPr id="355" name="Google Shape;355;p37"/>
          <p:cNvCxnSpPr>
            <a:stCxn id="341" idx="7"/>
          </p:cNvCxnSpPr>
          <p:nvPr/>
        </p:nvCxnSpPr>
        <p:spPr>
          <a:xfrm flipH="1" rot="10800000">
            <a:off x="2590772" y="1671433"/>
            <a:ext cx="1799100" cy="740100"/>
          </a:xfrm>
          <a:prstGeom prst="straightConnector1">
            <a:avLst/>
          </a:prstGeom>
          <a:noFill/>
          <a:ln cap="flat" cmpd="sng" w="38100">
            <a:solidFill>
              <a:schemeClr val="dk2"/>
            </a:solidFill>
            <a:prstDash val="solid"/>
            <a:round/>
            <a:headEnd len="med" w="med" type="none"/>
            <a:tailEnd len="med" w="med" type="none"/>
          </a:ln>
        </p:spPr>
      </p:cxnSp>
      <p:cxnSp>
        <p:nvCxnSpPr>
          <p:cNvPr id="356" name="Google Shape;356;p37"/>
          <p:cNvCxnSpPr>
            <a:stCxn id="340" idx="5"/>
            <a:endCxn id="342" idx="1"/>
          </p:cNvCxnSpPr>
          <p:nvPr/>
        </p:nvCxnSpPr>
        <p:spPr>
          <a:xfrm>
            <a:off x="4926472" y="1660092"/>
            <a:ext cx="1813800" cy="694800"/>
          </a:xfrm>
          <a:prstGeom prst="straightConnector1">
            <a:avLst/>
          </a:prstGeom>
          <a:noFill/>
          <a:ln cap="flat" cmpd="sng" w="38100">
            <a:solidFill>
              <a:schemeClr val="dk2"/>
            </a:solidFill>
            <a:prstDash val="solid"/>
            <a:round/>
            <a:headEnd len="med" w="med" type="none"/>
            <a:tailEnd len="med" w="med" type="none"/>
          </a:ln>
        </p:spPr>
      </p:cxnSp>
      <p:cxnSp>
        <p:nvCxnSpPr>
          <p:cNvPr id="357" name="Google Shape;357;p37"/>
          <p:cNvCxnSpPr>
            <a:stCxn id="343" idx="7"/>
            <a:endCxn id="341" idx="3"/>
          </p:cNvCxnSpPr>
          <p:nvPr/>
        </p:nvCxnSpPr>
        <p:spPr>
          <a:xfrm flipH="1" rot="10800000">
            <a:off x="1390522" y="2940033"/>
            <a:ext cx="663600" cy="433500"/>
          </a:xfrm>
          <a:prstGeom prst="straightConnector1">
            <a:avLst/>
          </a:prstGeom>
          <a:noFill/>
          <a:ln cap="flat" cmpd="sng" w="38100">
            <a:solidFill>
              <a:schemeClr val="dk2"/>
            </a:solidFill>
            <a:prstDash val="solid"/>
            <a:round/>
            <a:headEnd len="med" w="med" type="none"/>
            <a:tailEnd len="med" w="med" type="none"/>
          </a:ln>
        </p:spPr>
      </p:cxnSp>
      <p:cxnSp>
        <p:nvCxnSpPr>
          <p:cNvPr id="358" name="Google Shape;358;p37"/>
          <p:cNvCxnSpPr>
            <a:stCxn id="347" idx="0"/>
            <a:endCxn id="343" idx="3"/>
          </p:cNvCxnSpPr>
          <p:nvPr/>
        </p:nvCxnSpPr>
        <p:spPr>
          <a:xfrm flipH="1" rot="10800000">
            <a:off x="363175" y="3902150"/>
            <a:ext cx="490800" cy="437100"/>
          </a:xfrm>
          <a:prstGeom prst="straightConnector1">
            <a:avLst/>
          </a:prstGeom>
          <a:noFill/>
          <a:ln cap="flat" cmpd="sng" w="38100">
            <a:solidFill>
              <a:schemeClr val="dk2"/>
            </a:solidFill>
            <a:prstDash val="solid"/>
            <a:round/>
            <a:headEnd len="med" w="med" type="none"/>
            <a:tailEnd len="med" w="med" type="none"/>
          </a:ln>
        </p:spPr>
      </p:cxnSp>
      <p:cxnSp>
        <p:nvCxnSpPr>
          <p:cNvPr id="359" name="Google Shape;359;p37"/>
          <p:cNvCxnSpPr>
            <a:stCxn id="348" idx="0"/>
            <a:endCxn id="343" idx="5"/>
          </p:cNvCxnSpPr>
          <p:nvPr/>
        </p:nvCxnSpPr>
        <p:spPr>
          <a:xfrm rot="10800000">
            <a:off x="1390400" y="3902150"/>
            <a:ext cx="388800" cy="437100"/>
          </a:xfrm>
          <a:prstGeom prst="straightConnector1">
            <a:avLst/>
          </a:prstGeom>
          <a:noFill/>
          <a:ln cap="flat" cmpd="sng" w="38100">
            <a:solidFill>
              <a:schemeClr val="dk2"/>
            </a:solidFill>
            <a:prstDash val="solid"/>
            <a:round/>
            <a:headEnd len="med" w="med" type="none"/>
            <a:tailEnd len="med" w="med" type="none"/>
          </a:ln>
        </p:spPr>
      </p:cxnSp>
      <p:cxnSp>
        <p:nvCxnSpPr>
          <p:cNvPr id="360" name="Google Shape;360;p37"/>
          <p:cNvCxnSpPr>
            <a:stCxn id="349" idx="0"/>
            <a:endCxn id="344" idx="3"/>
          </p:cNvCxnSpPr>
          <p:nvPr/>
        </p:nvCxnSpPr>
        <p:spPr>
          <a:xfrm flipH="1" rot="10800000">
            <a:off x="2731275" y="3902150"/>
            <a:ext cx="435300" cy="437100"/>
          </a:xfrm>
          <a:prstGeom prst="straightConnector1">
            <a:avLst/>
          </a:prstGeom>
          <a:noFill/>
          <a:ln cap="flat" cmpd="sng" w="38100">
            <a:solidFill>
              <a:schemeClr val="dk2"/>
            </a:solidFill>
            <a:prstDash val="solid"/>
            <a:round/>
            <a:headEnd len="med" w="med" type="none"/>
            <a:tailEnd len="med" w="med" type="none"/>
          </a:ln>
        </p:spPr>
      </p:cxnSp>
      <p:cxnSp>
        <p:nvCxnSpPr>
          <p:cNvPr id="361" name="Google Shape;361;p37"/>
          <p:cNvCxnSpPr>
            <a:stCxn id="350" idx="0"/>
            <a:endCxn id="344" idx="5"/>
          </p:cNvCxnSpPr>
          <p:nvPr/>
        </p:nvCxnSpPr>
        <p:spPr>
          <a:xfrm rot="10800000">
            <a:off x="3703450" y="3902150"/>
            <a:ext cx="425100" cy="437100"/>
          </a:xfrm>
          <a:prstGeom prst="straightConnector1">
            <a:avLst/>
          </a:prstGeom>
          <a:noFill/>
          <a:ln cap="flat" cmpd="sng" w="38100">
            <a:solidFill>
              <a:schemeClr val="dk2"/>
            </a:solidFill>
            <a:prstDash val="solid"/>
            <a:round/>
            <a:headEnd len="med" w="med" type="none"/>
            <a:tailEnd len="med" w="med" type="none"/>
          </a:ln>
        </p:spPr>
      </p:cxnSp>
      <p:cxnSp>
        <p:nvCxnSpPr>
          <p:cNvPr id="362" name="Google Shape;362;p37"/>
          <p:cNvCxnSpPr>
            <a:stCxn id="344" idx="1"/>
            <a:endCxn id="341" idx="5"/>
          </p:cNvCxnSpPr>
          <p:nvPr/>
        </p:nvCxnSpPr>
        <p:spPr>
          <a:xfrm rot="10800000">
            <a:off x="2590715" y="2940033"/>
            <a:ext cx="576000" cy="433500"/>
          </a:xfrm>
          <a:prstGeom prst="straightConnector1">
            <a:avLst/>
          </a:prstGeom>
          <a:noFill/>
          <a:ln cap="flat" cmpd="sng" w="38100">
            <a:solidFill>
              <a:schemeClr val="dk2"/>
            </a:solidFill>
            <a:prstDash val="solid"/>
            <a:round/>
            <a:headEnd len="med" w="med" type="none"/>
            <a:tailEnd len="med" w="med" type="none"/>
          </a:ln>
        </p:spPr>
      </p:cxnSp>
      <p:cxnSp>
        <p:nvCxnSpPr>
          <p:cNvPr id="363" name="Google Shape;363;p37"/>
          <p:cNvCxnSpPr>
            <a:stCxn id="351" idx="0"/>
            <a:endCxn id="345" idx="3"/>
          </p:cNvCxnSpPr>
          <p:nvPr/>
        </p:nvCxnSpPr>
        <p:spPr>
          <a:xfrm flipH="1" rot="10800000">
            <a:off x="5156025" y="3902150"/>
            <a:ext cx="408900" cy="437100"/>
          </a:xfrm>
          <a:prstGeom prst="straightConnector1">
            <a:avLst/>
          </a:prstGeom>
          <a:noFill/>
          <a:ln cap="flat" cmpd="sng" w="38100">
            <a:solidFill>
              <a:schemeClr val="dk2"/>
            </a:solidFill>
            <a:prstDash val="solid"/>
            <a:round/>
            <a:headEnd len="med" w="med" type="none"/>
            <a:tailEnd len="med" w="med" type="none"/>
          </a:ln>
        </p:spPr>
      </p:cxnSp>
      <p:cxnSp>
        <p:nvCxnSpPr>
          <p:cNvPr id="364" name="Google Shape;364;p37"/>
          <p:cNvCxnSpPr>
            <a:stCxn id="353" idx="0"/>
            <a:endCxn id="346" idx="3"/>
          </p:cNvCxnSpPr>
          <p:nvPr/>
        </p:nvCxnSpPr>
        <p:spPr>
          <a:xfrm flipH="1" rot="10800000">
            <a:off x="7437075" y="3902150"/>
            <a:ext cx="379500" cy="437100"/>
          </a:xfrm>
          <a:prstGeom prst="straightConnector1">
            <a:avLst/>
          </a:prstGeom>
          <a:noFill/>
          <a:ln cap="flat" cmpd="sng" w="38100">
            <a:solidFill>
              <a:schemeClr val="dk2"/>
            </a:solidFill>
            <a:prstDash val="solid"/>
            <a:round/>
            <a:headEnd len="med" w="med" type="none"/>
            <a:tailEnd len="med" w="med" type="none"/>
          </a:ln>
        </p:spPr>
      </p:cxnSp>
      <p:cxnSp>
        <p:nvCxnSpPr>
          <p:cNvPr id="365" name="Google Shape;365;p37"/>
          <p:cNvCxnSpPr>
            <a:stCxn id="352" idx="0"/>
            <a:endCxn id="345" idx="5"/>
          </p:cNvCxnSpPr>
          <p:nvPr/>
        </p:nvCxnSpPr>
        <p:spPr>
          <a:xfrm rot="10800000">
            <a:off x="6101850" y="3902150"/>
            <a:ext cx="387300" cy="437100"/>
          </a:xfrm>
          <a:prstGeom prst="straightConnector1">
            <a:avLst/>
          </a:prstGeom>
          <a:noFill/>
          <a:ln cap="flat" cmpd="sng" w="38100">
            <a:solidFill>
              <a:schemeClr val="dk2"/>
            </a:solidFill>
            <a:prstDash val="solid"/>
            <a:round/>
            <a:headEnd len="med" w="med" type="none"/>
            <a:tailEnd len="med" w="med" type="none"/>
          </a:ln>
        </p:spPr>
      </p:cxnSp>
      <p:cxnSp>
        <p:nvCxnSpPr>
          <p:cNvPr id="366" name="Google Shape;366;p37"/>
          <p:cNvCxnSpPr>
            <a:stCxn id="354" idx="0"/>
            <a:endCxn id="346" idx="5"/>
          </p:cNvCxnSpPr>
          <p:nvPr/>
        </p:nvCxnSpPr>
        <p:spPr>
          <a:xfrm rot="10800000">
            <a:off x="8353200" y="3902150"/>
            <a:ext cx="411300" cy="437100"/>
          </a:xfrm>
          <a:prstGeom prst="straightConnector1">
            <a:avLst/>
          </a:prstGeom>
          <a:noFill/>
          <a:ln cap="flat" cmpd="sng" w="38100">
            <a:solidFill>
              <a:schemeClr val="dk2"/>
            </a:solidFill>
            <a:prstDash val="solid"/>
            <a:round/>
            <a:headEnd len="med" w="med" type="none"/>
            <a:tailEnd len="med" w="med" type="none"/>
          </a:ln>
        </p:spPr>
      </p:cxnSp>
      <p:cxnSp>
        <p:nvCxnSpPr>
          <p:cNvPr id="367" name="Google Shape;367;p37"/>
          <p:cNvCxnSpPr>
            <a:stCxn id="346" idx="1"/>
            <a:endCxn id="342" idx="5"/>
          </p:cNvCxnSpPr>
          <p:nvPr/>
        </p:nvCxnSpPr>
        <p:spPr>
          <a:xfrm rot="10800000">
            <a:off x="7276878" y="2883633"/>
            <a:ext cx="539700" cy="489900"/>
          </a:xfrm>
          <a:prstGeom prst="straightConnector1">
            <a:avLst/>
          </a:prstGeom>
          <a:noFill/>
          <a:ln cap="flat" cmpd="sng" w="38100">
            <a:solidFill>
              <a:schemeClr val="dk2"/>
            </a:solidFill>
            <a:prstDash val="solid"/>
            <a:round/>
            <a:headEnd len="med" w="med" type="none"/>
            <a:tailEnd len="med" w="med" type="none"/>
          </a:ln>
        </p:spPr>
      </p:cxnSp>
      <p:cxnSp>
        <p:nvCxnSpPr>
          <p:cNvPr id="368" name="Google Shape;368;p37"/>
          <p:cNvCxnSpPr>
            <a:stCxn id="345" idx="7"/>
            <a:endCxn id="342" idx="3"/>
          </p:cNvCxnSpPr>
          <p:nvPr/>
        </p:nvCxnSpPr>
        <p:spPr>
          <a:xfrm flipH="1" rot="10800000">
            <a:off x="6101710" y="2883633"/>
            <a:ext cx="638700" cy="489900"/>
          </a:xfrm>
          <a:prstGeom prst="straightConnector1">
            <a:avLst/>
          </a:prstGeom>
          <a:noFill/>
          <a:ln cap="flat" cmpd="sng" w="38100">
            <a:solidFill>
              <a:schemeClr val="dk2"/>
            </a:solidFill>
            <a:prstDash val="solid"/>
            <a:round/>
            <a:headEnd len="med" w="med" type="none"/>
            <a:tailEnd len="med" w="med" type="none"/>
          </a:ln>
        </p:spPr>
      </p:cxnSp>
      <p:sp>
        <p:nvSpPr>
          <p:cNvPr id="369" name="Google Shape;369;p37"/>
          <p:cNvSpPr txBox="1"/>
          <p:nvPr>
            <p:ph idx="4294967295" type="subTitle"/>
          </p:nvPr>
        </p:nvSpPr>
        <p:spPr>
          <a:xfrm>
            <a:off x="-16325" y="174525"/>
            <a:ext cx="9040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38761D"/>
                </a:solidFill>
                <a:highlight>
                  <a:srgbClr val="FFFFFF"/>
                </a:highlight>
                <a:latin typeface="Comfortaa"/>
                <a:ea typeface="Comfortaa"/>
                <a:cs typeface="Comfortaa"/>
                <a:sym typeface="Comfortaa"/>
              </a:rPr>
              <a:t>Is the number less than, equal to, or greater than...</a:t>
            </a:r>
            <a:endParaRPr b="1" sz="2400">
              <a:solidFill>
                <a:srgbClr val="38761D"/>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1600"/>
              </a:spcAft>
              <a:buNone/>
            </a:pPr>
            <a:r>
              <a:t/>
            </a:r>
            <a:endParaRPr b="1" sz="3600">
              <a:solidFill>
                <a:srgbClr val="6A6A6A"/>
              </a:solidFill>
              <a:highlight>
                <a:srgbClr val="FFFFFF"/>
              </a:highlight>
              <a:latin typeface="Comfortaa"/>
              <a:ea typeface="Comfortaa"/>
              <a:cs typeface="Comfortaa"/>
              <a:sym typeface="Comfortaa"/>
            </a:endParaRPr>
          </a:p>
        </p:txBody>
      </p:sp>
      <p:sp>
        <p:nvSpPr>
          <p:cNvPr id="370" name="Google Shape;370;p37"/>
          <p:cNvSpPr txBox="1"/>
          <p:nvPr/>
        </p:nvSpPr>
        <p:spPr>
          <a:xfrm>
            <a:off x="3055575" y="1478850"/>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371" name="Google Shape;371;p37"/>
          <p:cNvSpPr txBox="1"/>
          <p:nvPr/>
        </p:nvSpPr>
        <p:spPr>
          <a:xfrm>
            <a:off x="1183925" y="2663850"/>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372" name="Google Shape;372;p37"/>
          <p:cNvSpPr txBox="1"/>
          <p:nvPr/>
        </p:nvSpPr>
        <p:spPr>
          <a:xfrm>
            <a:off x="9300"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373" name="Google Shape;373;p37"/>
          <p:cNvSpPr txBox="1"/>
          <p:nvPr/>
        </p:nvSpPr>
        <p:spPr>
          <a:xfrm>
            <a:off x="2448675"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374" name="Google Shape;374;p37"/>
          <p:cNvSpPr txBox="1"/>
          <p:nvPr/>
        </p:nvSpPr>
        <p:spPr>
          <a:xfrm>
            <a:off x="4817825"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375" name="Google Shape;375;p37"/>
          <p:cNvSpPr txBox="1"/>
          <p:nvPr/>
        </p:nvSpPr>
        <p:spPr>
          <a:xfrm>
            <a:off x="7117875" y="3743625"/>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376" name="Google Shape;376;p37"/>
          <p:cNvSpPr txBox="1"/>
          <p:nvPr/>
        </p:nvSpPr>
        <p:spPr>
          <a:xfrm>
            <a:off x="5870175" y="2663850"/>
            <a:ext cx="759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less</a:t>
            </a:r>
            <a:endParaRPr b="1" sz="1800">
              <a:solidFill>
                <a:srgbClr val="FF0000"/>
              </a:solidFill>
            </a:endParaRPr>
          </a:p>
        </p:txBody>
      </p:sp>
      <p:sp>
        <p:nvSpPr>
          <p:cNvPr id="377" name="Google Shape;377;p37"/>
          <p:cNvSpPr txBox="1"/>
          <p:nvPr/>
        </p:nvSpPr>
        <p:spPr>
          <a:xfrm>
            <a:off x="5501675" y="1478850"/>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378" name="Google Shape;378;p37"/>
          <p:cNvSpPr txBox="1"/>
          <p:nvPr/>
        </p:nvSpPr>
        <p:spPr>
          <a:xfrm>
            <a:off x="7422600" y="2663850"/>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379" name="Google Shape;379;p37"/>
          <p:cNvSpPr txBox="1"/>
          <p:nvPr/>
        </p:nvSpPr>
        <p:spPr>
          <a:xfrm>
            <a:off x="6140050" y="374362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380" name="Google Shape;380;p37"/>
          <p:cNvSpPr txBox="1"/>
          <p:nvPr/>
        </p:nvSpPr>
        <p:spPr>
          <a:xfrm>
            <a:off x="8397600" y="372917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381" name="Google Shape;381;p37"/>
          <p:cNvSpPr txBox="1"/>
          <p:nvPr/>
        </p:nvSpPr>
        <p:spPr>
          <a:xfrm>
            <a:off x="3790925" y="374362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382" name="Google Shape;382;p37"/>
          <p:cNvSpPr txBox="1"/>
          <p:nvPr/>
        </p:nvSpPr>
        <p:spPr>
          <a:xfrm>
            <a:off x="1480000" y="372917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
        <p:nvSpPr>
          <p:cNvPr id="383" name="Google Shape;383;p37"/>
          <p:cNvSpPr txBox="1"/>
          <p:nvPr/>
        </p:nvSpPr>
        <p:spPr>
          <a:xfrm>
            <a:off x="2839575" y="2644875"/>
            <a:ext cx="1191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bigger</a:t>
            </a:r>
            <a:endParaRPr b="1" sz="1800">
              <a:solidFill>
                <a:srgbClr val="FF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38"/>
          <p:cNvSpPr/>
          <p:nvPr/>
        </p:nvSpPr>
        <p:spPr>
          <a:xfrm>
            <a:off x="4286788" y="1030975"/>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8</a:t>
            </a:r>
            <a:endParaRPr sz="2400">
              <a:solidFill>
                <a:srgbClr val="0000FF"/>
              </a:solidFill>
            </a:endParaRPr>
          </a:p>
        </p:txBody>
      </p:sp>
      <p:sp>
        <p:nvSpPr>
          <p:cNvPr id="389" name="Google Shape;389;p38"/>
          <p:cNvSpPr/>
          <p:nvPr/>
        </p:nvSpPr>
        <p:spPr>
          <a:xfrm>
            <a:off x="1951088" y="2311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4</a:t>
            </a:r>
            <a:endParaRPr sz="2400">
              <a:solidFill>
                <a:srgbClr val="0000FF"/>
              </a:solidFill>
            </a:endParaRPr>
          </a:p>
        </p:txBody>
      </p:sp>
      <p:sp>
        <p:nvSpPr>
          <p:cNvPr id="390" name="Google Shape;390;p38"/>
          <p:cNvSpPr/>
          <p:nvPr/>
        </p:nvSpPr>
        <p:spPr>
          <a:xfrm>
            <a:off x="6637338" y="22544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12</a:t>
            </a:r>
            <a:endParaRPr sz="2400">
              <a:solidFill>
                <a:srgbClr val="0000FF"/>
              </a:solidFill>
            </a:endParaRPr>
          </a:p>
        </p:txBody>
      </p:sp>
      <p:sp>
        <p:nvSpPr>
          <p:cNvPr id="391" name="Google Shape;391;p38"/>
          <p:cNvSpPr/>
          <p:nvPr/>
        </p:nvSpPr>
        <p:spPr>
          <a:xfrm>
            <a:off x="750838" y="3273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2</a:t>
            </a:r>
            <a:endParaRPr sz="2400">
              <a:solidFill>
                <a:srgbClr val="0000FF"/>
              </a:solidFill>
            </a:endParaRPr>
          </a:p>
        </p:txBody>
      </p:sp>
      <p:sp>
        <p:nvSpPr>
          <p:cNvPr id="392" name="Google Shape;392;p38"/>
          <p:cNvSpPr/>
          <p:nvPr/>
        </p:nvSpPr>
        <p:spPr>
          <a:xfrm>
            <a:off x="3063725" y="3273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6</a:t>
            </a:r>
            <a:endParaRPr sz="2400">
              <a:solidFill>
                <a:srgbClr val="0000FF"/>
              </a:solidFill>
            </a:endParaRPr>
          </a:p>
        </p:txBody>
      </p:sp>
      <p:sp>
        <p:nvSpPr>
          <p:cNvPr id="393" name="Google Shape;393;p38"/>
          <p:cNvSpPr/>
          <p:nvPr/>
        </p:nvSpPr>
        <p:spPr>
          <a:xfrm>
            <a:off x="5462025" y="3273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10</a:t>
            </a:r>
            <a:endParaRPr sz="2400">
              <a:solidFill>
                <a:srgbClr val="0000FF"/>
              </a:solidFill>
            </a:endParaRPr>
          </a:p>
        </p:txBody>
      </p:sp>
      <p:sp>
        <p:nvSpPr>
          <p:cNvPr id="394" name="Google Shape;394;p38"/>
          <p:cNvSpPr/>
          <p:nvPr/>
        </p:nvSpPr>
        <p:spPr>
          <a:xfrm>
            <a:off x="7713588" y="32730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14</a:t>
            </a:r>
            <a:endParaRPr sz="2400">
              <a:solidFill>
                <a:srgbClr val="0000FF"/>
              </a:solidFill>
            </a:endParaRPr>
          </a:p>
        </p:txBody>
      </p:sp>
      <p:sp>
        <p:nvSpPr>
          <p:cNvPr id="395" name="Google Shape;395;p38"/>
          <p:cNvSpPr/>
          <p:nvPr/>
        </p:nvSpPr>
        <p:spPr>
          <a:xfrm>
            <a:off x="-8162" y="4348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a:t>
            </a:r>
            <a:endParaRPr sz="2400">
              <a:solidFill>
                <a:srgbClr val="0000FF"/>
              </a:solidFill>
            </a:endParaRPr>
          </a:p>
        </p:txBody>
      </p:sp>
      <p:sp>
        <p:nvSpPr>
          <p:cNvPr id="396" name="Google Shape;396;p38"/>
          <p:cNvSpPr/>
          <p:nvPr/>
        </p:nvSpPr>
        <p:spPr>
          <a:xfrm>
            <a:off x="1407863" y="4348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3</a:t>
            </a:r>
            <a:endParaRPr sz="2400">
              <a:solidFill>
                <a:srgbClr val="0000FF"/>
              </a:solidFill>
            </a:endParaRPr>
          </a:p>
        </p:txBody>
      </p:sp>
      <p:sp>
        <p:nvSpPr>
          <p:cNvPr id="397" name="Google Shape;397;p38"/>
          <p:cNvSpPr/>
          <p:nvPr/>
        </p:nvSpPr>
        <p:spPr>
          <a:xfrm>
            <a:off x="2359938" y="4348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5</a:t>
            </a:r>
            <a:endParaRPr sz="2400">
              <a:solidFill>
                <a:srgbClr val="0000FF"/>
              </a:solidFill>
            </a:endParaRPr>
          </a:p>
        </p:txBody>
      </p:sp>
      <p:sp>
        <p:nvSpPr>
          <p:cNvPr id="398" name="Google Shape;398;p38"/>
          <p:cNvSpPr/>
          <p:nvPr/>
        </p:nvSpPr>
        <p:spPr>
          <a:xfrm>
            <a:off x="3757213" y="4348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7</a:t>
            </a:r>
            <a:endParaRPr sz="2400">
              <a:solidFill>
                <a:srgbClr val="0000FF"/>
              </a:solidFill>
            </a:endParaRPr>
          </a:p>
        </p:txBody>
      </p:sp>
      <p:sp>
        <p:nvSpPr>
          <p:cNvPr id="399" name="Google Shape;399;p38"/>
          <p:cNvSpPr/>
          <p:nvPr/>
        </p:nvSpPr>
        <p:spPr>
          <a:xfrm>
            <a:off x="4784688" y="4348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9</a:t>
            </a:r>
            <a:endParaRPr sz="2400">
              <a:solidFill>
                <a:srgbClr val="0000FF"/>
              </a:solidFill>
            </a:endParaRPr>
          </a:p>
        </p:txBody>
      </p:sp>
      <p:sp>
        <p:nvSpPr>
          <p:cNvPr id="400" name="Google Shape;400;p38"/>
          <p:cNvSpPr/>
          <p:nvPr/>
        </p:nvSpPr>
        <p:spPr>
          <a:xfrm>
            <a:off x="6117813" y="4348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11</a:t>
            </a:r>
            <a:endParaRPr sz="2400">
              <a:solidFill>
                <a:srgbClr val="0000FF"/>
              </a:solidFill>
            </a:endParaRPr>
          </a:p>
        </p:txBody>
      </p:sp>
      <p:sp>
        <p:nvSpPr>
          <p:cNvPr id="401" name="Google Shape;401;p38"/>
          <p:cNvSpPr/>
          <p:nvPr/>
        </p:nvSpPr>
        <p:spPr>
          <a:xfrm>
            <a:off x="7065738" y="4348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13</a:t>
            </a:r>
            <a:endParaRPr sz="2400">
              <a:solidFill>
                <a:srgbClr val="0000FF"/>
              </a:solidFill>
            </a:endParaRPr>
          </a:p>
        </p:txBody>
      </p:sp>
      <p:sp>
        <p:nvSpPr>
          <p:cNvPr id="402" name="Google Shape;402;p38"/>
          <p:cNvSpPr/>
          <p:nvPr/>
        </p:nvSpPr>
        <p:spPr>
          <a:xfrm>
            <a:off x="8393163" y="434825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15</a:t>
            </a:r>
            <a:endParaRPr sz="2400">
              <a:solidFill>
                <a:srgbClr val="0000FF"/>
              </a:solidFill>
            </a:endParaRPr>
          </a:p>
        </p:txBody>
      </p:sp>
      <p:cxnSp>
        <p:nvCxnSpPr>
          <p:cNvPr id="403" name="Google Shape;403;p38"/>
          <p:cNvCxnSpPr>
            <a:stCxn id="389" idx="7"/>
          </p:cNvCxnSpPr>
          <p:nvPr/>
        </p:nvCxnSpPr>
        <p:spPr>
          <a:xfrm flipH="1" rot="10800000">
            <a:off x="2598935" y="1680433"/>
            <a:ext cx="1799100" cy="740100"/>
          </a:xfrm>
          <a:prstGeom prst="straightConnector1">
            <a:avLst/>
          </a:prstGeom>
          <a:noFill/>
          <a:ln cap="flat" cmpd="sng" w="38100">
            <a:solidFill>
              <a:schemeClr val="dk2"/>
            </a:solidFill>
            <a:prstDash val="solid"/>
            <a:round/>
            <a:headEnd len="med" w="med" type="none"/>
            <a:tailEnd len="med" w="med" type="none"/>
          </a:ln>
        </p:spPr>
      </p:cxnSp>
      <p:cxnSp>
        <p:nvCxnSpPr>
          <p:cNvPr id="404" name="Google Shape;404;p38"/>
          <p:cNvCxnSpPr>
            <a:stCxn id="388" idx="5"/>
            <a:endCxn id="390" idx="1"/>
          </p:cNvCxnSpPr>
          <p:nvPr/>
        </p:nvCxnSpPr>
        <p:spPr>
          <a:xfrm>
            <a:off x="4934635" y="1669092"/>
            <a:ext cx="1813800" cy="694800"/>
          </a:xfrm>
          <a:prstGeom prst="straightConnector1">
            <a:avLst/>
          </a:prstGeom>
          <a:noFill/>
          <a:ln cap="flat" cmpd="sng" w="38100">
            <a:solidFill>
              <a:schemeClr val="dk2"/>
            </a:solidFill>
            <a:prstDash val="solid"/>
            <a:round/>
            <a:headEnd len="med" w="med" type="none"/>
            <a:tailEnd len="med" w="med" type="none"/>
          </a:ln>
        </p:spPr>
      </p:cxnSp>
      <p:cxnSp>
        <p:nvCxnSpPr>
          <p:cNvPr id="405" name="Google Shape;405;p38"/>
          <p:cNvCxnSpPr>
            <a:stCxn id="391" idx="7"/>
            <a:endCxn id="389" idx="3"/>
          </p:cNvCxnSpPr>
          <p:nvPr/>
        </p:nvCxnSpPr>
        <p:spPr>
          <a:xfrm flipH="1" rot="10800000">
            <a:off x="1398685" y="2949033"/>
            <a:ext cx="663600" cy="433500"/>
          </a:xfrm>
          <a:prstGeom prst="straightConnector1">
            <a:avLst/>
          </a:prstGeom>
          <a:noFill/>
          <a:ln cap="flat" cmpd="sng" w="38100">
            <a:solidFill>
              <a:schemeClr val="dk2"/>
            </a:solidFill>
            <a:prstDash val="solid"/>
            <a:round/>
            <a:headEnd len="med" w="med" type="none"/>
            <a:tailEnd len="med" w="med" type="none"/>
          </a:ln>
        </p:spPr>
      </p:cxnSp>
      <p:cxnSp>
        <p:nvCxnSpPr>
          <p:cNvPr id="406" name="Google Shape;406;p38"/>
          <p:cNvCxnSpPr>
            <a:stCxn id="395" idx="0"/>
            <a:endCxn id="391" idx="3"/>
          </p:cNvCxnSpPr>
          <p:nvPr/>
        </p:nvCxnSpPr>
        <p:spPr>
          <a:xfrm flipH="1" rot="10800000">
            <a:off x="371338" y="3911150"/>
            <a:ext cx="490800" cy="437100"/>
          </a:xfrm>
          <a:prstGeom prst="straightConnector1">
            <a:avLst/>
          </a:prstGeom>
          <a:noFill/>
          <a:ln cap="flat" cmpd="sng" w="38100">
            <a:solidFill>
              <a:schemeClr val="dk2"/>
            </a:solidFill>
            <a:prstDash val="solid"/>
            <a:round/>
            <a:headEnd len="med" w="med" type="none"/>
            <a:tailEnd len="med" w="med" type="none"/>
          </a:ln>
        </p:spPr>
      </p:cxnSp>
      <p:cxnSp>
        <p:nvCxnSpPr>
          <p:cNvPr id="407" name="Google Shape;407;p38"/>
          <p:cNvCxnSpPr>
            <a:stCxn id="396" idx="0"/>
            <a:endCxn id="391" idx="5"/>
          </p:cNvCxnSpPr>
          <p:nvPr/>
        </p:nvCxnSpPr>
        <p:spPr>
          <a:xfrm rot="10800000">
            <a:off x="1398563" y="3911150"/>
            <a:ext cx="388800" cy="437100"/>
          </a:xfrm>
          <a:prstGeom prst="straightConnector1">
            <a:avLst/>
          </a:prstGeom>
          <a:noFill/>
          <a:ln cap="flat" cmpd="sng" w="38100">
            <a:solidFill>
              <a:schemeClr val="dk2"/>
            </a:solidFill>
            <a:prstDash val="solid"/>
            <a:round/>
            <a:headEnd len="med" w="med" type="none"/>
            <a:tailEnd len="med" w="med" type="none"/>
          </a:ln>
        </p:spPr>
      </p:cxnSp>
      <p:cxnSp>
        <p:nvCxnSpPr>
          <p:cNvPr id="408" name="Google Shape;408;p38"/>
          <p:cNvCxnSpPr>
            <a:stCxn id="397" idx="0"/>
            <a:endCxn id="392" idx="3"/>
          </p:cNvCxnSpPr>
          <p:nvPr/>
        </p:nvCxnSpPr>
        <p:spPr>
          <a:xfrm flipH="1" rot="10800000">
            <a:off x="2739438" y="3911150"/>
            <a:ext cx="435300" cy="437100"/>
          </a:xfrm>
          <a:prstGeom prst="straightConnector1">
            <a:avLst/>
          </a:prstGeom>
          <a:noFill/>
          <a:ln cap="flat" cmpd="sng" w="38100">
            <a:solidFill>
              <a:schemeClr val="dk2"/>
            </a:solidFill>
            <a:prstDash val="solid"/>
            <a:round/>
            <a:headEnd len="med" w="med" type="none"/>
            <a:tailEnd len="med" w="med" type="none"/>
          </a:ln>
        </p:spPr>
      </p:cxnSp>
      <p:cxnSp>
        <p:nvCxnSpPr>
          <p:cNvPr id="409" name="Google Shape;409;p38"/>
          <p:cNvCxnSpPr>
            <a:stCxn id="398" idx="0"/>
            <a:endCxn id="392" idx="5"/>
          </p:cNvCxnSpPr>
          <p:nvPr/>
        </p:nvCxnSpPr>
        <p:spPr>
          <a:xfrm rot="10800000">
            <a:off x="3711613" y="3911150"/>
            <a:ext cx="425100" cy="437100"/>
          </a:xfrm>
          <a:prstGeom prst="straightConnector1">
            <a:avLst/>
          </a:prstGeom>
          <a:noFill/>
          <a:ln cap="flat" cmpd="sng" w="38100">
            <a:solidFill>
              <a:schemeClr val="dk2"/>
            </a:solidFill>
            <a:prstDash val="solid"/>
            <a:round/>
            <a:headEnd len="med" w="med" type="none"/>
            <a:tailEnd len="med" w="med" type="none"/>
          </a:ln>
        </p:spPr>
      </p:cxnSp>
      <p:cxnSp>
        <p:nvCxnSpPr>
          <p:cNvPr id="410" name="Google Shape;410;p38"/>
          <p:cNvCxnSpPr>
            <a:stCxn id="392" idx="1"/>
            <a:endCxn id="389" idx="5"/>
          </p:cNvCxnSpPr>
          <p:nvPr/>
        </p:nvCxnSpPr>
        <p:spPr>
          <a:xfrm rot="10800000">
            <a:off x="2598878" y="2949033"/>
            <a:ext cx="576000" cy="433500"/>
          </a:xfrm>
          <a:prstGeom prst="straightConnector1">
            <a:avLst/>
          </a:prstGeom>
          <a:noFill/>
          <a:ln cap="flat" cmpd="sng" w="38100">
            <a:solidFill>
              <a:schemeClr val="dk2"/>
            </a:solidFill>
            <a:prstDash val="solid"/>
            <a:round/>
            <a:headEnd len="med" w="med" type="none"/>
            <a:tailEnd len="med" w="med" type="none"/>
          </a:ln>
        </p:spPr>
      </p:cxnSp>
      <p:cxnSp>
        <p:nvCxnSpPr>
          <p:cNvPr id="411" name="Google Shape;411;p38"/>
          <p:cNvCxnSpPr>
            <a:stCxn id="399" idx="0"/>
            <a:endCxn id="393" idx="3"/>
          </p:cNvCxnSpPr>
          <p:nvPr/>
        </p:nvCxnSpPr>
        <p:spPr>
          <a:xfrm flipH="1" rot="10800000">
            <a:off x="5164188" y="3911150"/>
            <a:ext cx="408900" cy="437100"/>
          </a:xfrm>
          <a:prstGeom prst="straightConnector1">
            <a:avLst/>
          </a:prstGeom>
          <a:noFill/>
          <a:ln cap="flat" cmpd="sng" w="38100">
            <a:solidFill>
              <a:schemeClr val="dk2"/>
            </a:solidFill>
            <a:prstDash val="solid"/>
            <a:round/>
            <a:headEnd len="med" w="med" type="none"/>
            <a:tailEnd len="med" w="med" type="none"/>
          </a:ln>
        </p:spPr>
      </p:cxnSp>
      <p:cxnSp>
        <p:nvCxnSpPr>
          <p:cNvPr id="412" name="Google Shape;412;p38"/>
          <p:cNvCxnSpPr>
            <a:stCxn id="401" idx="0"/>
            <a:endCxn id="394" idx="3"/>
          </p:cNvCxnSpPr>
          <p:nvPr/>
        </p:nvCxnSpPr>
        <p:spPr>
          <a:xfrm flipH="1" rot="10800000">
            <a:off x="7445238" y="3911150"/>
            <a:ext cx="379500" cy="437100"/>
          </a:xfrm>
          <a:prstGeom prst="straightConnector1">
            <a:avLst/>
          </a:prstGeom>
          <a:noFill/>
          <a:ln cap="flat" cmpd="sng" w="38100">
            <a:solidFill>
              <a:schemeClr val="dk2"/>
            </a:solidFill>
            <a:prstDash val="solid"/>
            <a:round/>
            <a:headEnd len="med" w="med" type="none"/>
            <a:tailEnd len="med" w="med" type="none"/>
          </a:ln>
        </p:spPr>
      </p:cxnSp>
      <p:cxnSp>
        <p:nvCxnSpPr>
          <p:cNvPr id="413" name="Google Shape;413;p38"/>
          <p:cNvCxnSpPr>
            <a:stCxn id="400" idx="0"/>
            <a:endCxn id="393" idx="5"/>
          </p:cNvCxnSpPr>
          <p:nvPr/>
        </p:nvCxnSpPr>
        <p:spPr>
          <a:xfrm rot="10800000">
            <a:off x="6110013" y="3911150"/>
            <a:ext cx="387300" cy="437100"/>
          </a:xfrm>
          <a:prstGeom prst="straightConnector1">
            <a:avLst/>
          </a:prstGeom>
          <a:noFill/>
          <a:ln cap="flat" cmpd="sng" w="38100">
            <a:solidFill>
              <a:schemeClr val="dk2"/>
            </a:solidFill>
            <a:prstDash val="solid"/>
            <a:round/>
            <a:headEnd len="med" w="med" type="none"/>
            <a:tailEnd len="med" w="med" type="none"/>
          </a:ln>
        </p:spPr>
      </p:cxnSp>
      <p:cxnSp>
        <p:nvCxnSpPr>
          <p:cNvPr id="414" name="Google Shape;414;p38"/>
          <p:cNvCxnSpPr>
            <a:stCxn id="402" idx="0"/>
            <a:endCxn id="394" idx="5"/>
          </p:cNvCxnSpPr>
          <p:nvPr/>
        </p:nvCxnSpPr>
        <p:spPr>
          <a:xfrm rot="10800000">
            <a:off x="8361363" y="3911150"/>
            <a:ext cx="411300" cy="437100"/>
          </a:xfrm>
          <a:prstGeom prst="straightConnector1">
            <a:avLst/>
          </a:prstGeom>
          <a:noFill/>
          <a:ln cap="flat" cmpd="sng" w="38100">
            <a:solidFill>
              <a:schemeClr val="dk2"/>
            </a:solidFill>
            <a:prstDash val="solid"/>
            <a:round/>
            <a:headEnd len="med" w="med" type="none"/>
            <a:tailEnd len="med" w="med" type="none"/>
          </a:ln>
        </p:spPr>
      </p:cxnSp>
      <p:cxnSp>
        <p:nvCxnSpPr>
          <p:cNvPr id="415" name="Google Shape;415;p38"/>
          <p:cNvCxnSpPr>
            <a:stCxn id="394" idx="1"/>
            <a:endCxn id="390" idx="5"/>
          </p:cNvCxnSpPr>
          <p:nvPr/>
        </p:nvCxnSpPr>
        <p:spPr>
          <a:xfrm rot="10800000">
            <a:off x="7285040" y="2892633"/>
            <a:ext cx="539700" cy="489900"/>
          </a:xfrm>
          <a:prstGeom prst="straightConnector1">
            <a:avLst/>
          </a:prstGeom>
          <a:noFill/>
          <a:ln cap="flat" cmpd="sng" w="38100">
            <a:solidFill>
              <a:schemeClr val="dk2"/>
            </a:solidFill>
            <a:prstDash val="solid"/>
            <a:round/>
            <a:headEnd len="med" w="med" type="none"/>
            <a:tailEnd len="med" w="med" type="none"/>
          </a:ln>
        </p:spPr>
      </p:cxnSp>
      <p:cxnSp>
        <p:nvCxnSpPr>
          <p:cNvPr id="416" name="Google Shape;416;p38"/>
          <p:cNvCxnSpPr>
            <a:stCxn id="393" idx="7"/>
            <a:endCxn id="390" idx="3"/>
          </p:cNvCxnSpPr>
          <p:nvPr/>
        </p:nvCxnSpPr>
        <p:spPr>
          <a:xfrm flipH="1" rot="10800000">
            <a:off x="6109872" y="2892633"/>
            <a:ext cx="638700" cy="489900"/>
          </a:xfrm>
          <a:prstGeom prst="straightConnector1">
            <a:avLst/>
          </a:prstGeom>
          <a:noFill/>
          <a:ln cap="flat" cmpd="sng" w="38100">
            <a:solidFill>
              <a:schemeClr val="dk2"/>
            </a:solidFill>
            <a:prstDash val="solid"/>
            <a:round/>
            <a:headEnd len="med" w="med" type="none"/>
            <a:tailEnd len="med" w="med" type="none"/>
          </a:ln>
        </p:spPr>
      </p:cxnSp>
      <p:sp>
        <p:nvSpPr>
          <p:cNvPr id="417" name="Google Shape;417;p38"/>
          <p:cNvSpPr txBox="1"/>
          <p:nvPr>
            <p:ph idx="4294967295" type="subTitle"/>
          </p:nvPr>
        </p:nvSpPr>
        <p:spPr>
          <a:xfrm>
            <a:off x="1839488" y="181375"/>
            <a:ext cx="57669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3600">
                <a:solidFill>
                  <a:srgbClr val="6AA84F"/>
                </a:solidFill>
                <a:highlight>
                  <a:srgbClr val="F3F3F3"/>
                </a:highlight>
                <a:latin typeface="Comfortaa"/>
                <a:ea typeface="Comfortaa"/>
                <a:cs typeface="Comfortaa"/>
                <a:sym typeface="Comfortaa"/>
              </a:rPr>
              <a:t>MAXIMUM: 3 GUESSES</a:t>
            </a:r>
            <a:endParaRPr b="1" sz="2400">
              <a:solidFill>
                <a:srgbClr val="6AA84F"/>
              </a:solidFill>
              <a:highlight>
                <a:srgbClr val="F3F3F3"/>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1600"/>
              </a:spcAft>
              <a:buNone/>
            </a:pPr>
            <a:r>
              <a:t/>
            </a:r>
            <a:endParaRPr b="1" sz="3600">
              <a:solidFill>
                <a:srgbClr val="6A6A6A"/>
              </a:solidFill>
              <a:highlight>
                <a:srgbClr val="FFFFFF"/>
              </a:highlight>
              <a:latin typeface="Comfortaa"/>
              <a:ea typeface="Comfortaa"/>
              <a:cs typeface="Comfortaa"/>
              <a:sym typeface="Comfortaa"/>
            </a:endParaRPr>
          </a:p>
        </p:txBody>
      </p:sp>
      <p:sp>
        <p:nvSpPr>
          <p:cNvPr id="418" name="Google Shape;418;p38"/>
          <p:cNvSpPr txBox="1"/>
          <p:nvPr/>
        </p:nvSpPr>
        <p:spPr>
          <a:xfrm>
            <a:off x="3253075" y="1669100"/>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1</a:t>
            </a:r>
            <a:endParaRPr b="1" sz="1800">
              <a:solidFill>
                <a:srgbClr val="6AA84F"/>
              </a:solidFill>
            </a:endParaRPr>
          </a:p>
        </p:txBody>
      </p:sp>
      <p:sp>
        <p:nvSpPr>
          <p:cNvPr id="419" name="Google Shape;419;p38"/>
          <p:cNvSpPr txBox="1"/>
          <p:nvPr/>
        </p:nvSpPr>
        <p:spPr>
          <a:xfrm>
            <a:off x="2833250" y="2750025"/>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2</a:t>
            </a:r>
            <a:endParaRPr b="1" sz="1800">
              <a:solidFill>
                <a:srgbClr val="6AA84F"/>
              </a:solidFill>
            </a:endParaRPr>
          </a:p>
        </p:txBody>
      </p:sp>
      <p:sp>
        <p:nvSpPr>
          <p:cNvPr id="420" name="Google Shape;420;p38"/>
          <p:cNvSpPr txBox="1"/>
          <p:nvPr/>
        </p:nvSpPr>
        <p:spPr>
          <a:xfrm>
            <a:off x="2641475" y="3763750"/>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6AA84F"/>
                </a:solidFill>
              </a:rPr>
              <a:t>3</a:t>
            </a:r>
            <a:endParaRPr b="1" sz="1800">
              <a:solidFill>
                <a:srgbClr val="6AA84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pic>
        <p:nvPicPr>
          <p:cNvPr id="425" name="Google Shape;425;p39"/>
          <p:cNvPicPr preferRelativeResize="0"/>
          <p:nvPr/>
        </p:nvPicPr>
        <p:blipFill>
          <a:blip r:embed="rId3">
            <a:alphaModFix/>
          </a:blip>
          <a:stretch>
            <a:fillRect/>
          </a:stretch>
        </p:blipFill>
        <p:spPr>
          <a:xfrm>
            <a:off x="152400" y="2571750"/>
            <a:ext cx="8839200" cy="1489926"/>
          </a:xfrm>
          <a:prstGeom prst="rect">
            <a:avLst/>
          </a:prstGeom>
          <a:noFill/>
          <a:ln>
            <a:noFill/>
          </a:ln>
        </p:spPr>
      </p:pic>
      <p:sp>
        <p:nvSpPr>
          <p:cNvPr id="426" name="Google Shape;426;p39"/>
          <p:cNvSpPr txBox="1"/>
          <p:nvPr>
            <p:ph idx="4294967295" type="subTitle"/>
          </p:nvPr>
        </p:nvSpPr>
        <p:spPr>
          <a:xfrm>
            <a:off x="1917475" y="438175"/>
            <a:ext cx="5514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Why is binary search so powerful? </a:t>
            </a:r>
            <a:endParaRPr sz="3600">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sp>
        <p:nvSpPr>
          <p:cNvPr id="431" name="Google Shape;431;p40"/>
          <p:cNvSpPr txBox="1"/>
          <p:nvPr>
            <p:ph idx="4294967295" type="subTitle"/>
          </p:nvPr>
        </p:nvSpPr>
        <p:spPr>
          <a:xfrm>
            <a:off x="895650" y="280025"/>
            <a:ext cx="7352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6A6A6A"/>
                </a:solidFill>
                <a:highlight>
                  <a:srgbClr val="FFFFFF"/>
                </a:highlight>
                <a:latin typeface="Comfortaa"/>
                <a:ea typeface="Comfortaa"/>
                <a:cs typeface="Comfortaa"/>
                <a:sym typeface="Comfortaa"/>
              </a:rPr>
              <a:t>Make your own binary decision tree!</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1600"/>
              </a:spcAft>
              <a:buNone/>
            </a:pPr>
            <a:r>
              <a:t/>
            </a:r>
            <a:endParaRPr b="1" sz="3600">
              <a:solidFill>
                <a:srgbClr val="6A6A6A"/>
              </a:solidFill>
              <a:highlight>
                <a:srgbClr val="FFFFFF"/>
              </a:highlight>
              <a:latin typeface="Comfortaa"/>
              <a:ea typeface="Comfortaa"/>
              <a:cs typeface="Comfortaa"/>
              <a:sym typeface="Comfortaa"/>
            </a:endParaRPr>
          </a:p>
        </p:txBody>
      </p:sp>
      <p:sp>
        <p:nvSpPr>
          <p:cNvPr id="432" name="Google Shape;432;p40"/>
          <p:cNvSpPr/>
          <p:nvPr/>
        </p:nvSpPr>
        <p:spPr>
          <a:xfrm>
            <a:off x="4157125" y="20618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a:t>
            </a:r>
            <a:endParaRPr sz="2400">
              <a:solidFill>
                <a:srgbClr val="0000FF"/>
              </a:solidFill>
            </a:endParaRPr>
          </a:p>
        </p:txBody>
      </p:sp>
      <p:sp>
        <p:nvSpPr>
          <p:cNvPr id="433" name="Google Shape;433;p40"/>
          <p:cNvSpPr/>
          <p:nvPr/>
        </p:nvSpPr>
        <p:spPr>
          <a:xfrm>
            <a:off x="2956875" y="30238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a:t>
            </a:r>
            <a:endParaRPr sz="2400">
              <a:solidFill>
                <a:srgbClr val="0000FF"/>
              </a:solidFill>
            </a:endParaRPr>
          </a:p>
        </p:txBody>
      </p:sp>
      <p:sp>
        <p:nvSpPr>
          <p:cNvPr id="434" name="Google Shape;434;p40"/>
          <p:cNvSpPr/>
          <p:nvPr/>
        </p:nvSpPr>
        <p:spPr>
          <a:xfrm>
            <a:off x="5269763" y="30238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a:t>
            </a:r>
            <a:endParaRPr sz="2400">
              <a:solidFill>
                <a:srgbClr val="0000FF"/>
              </a:solidFill>
            </a:endParaRPr>
          </a:p>
        </p:txBody>
      </p:sp>
      <p:sp>
        <p:nvSpPr>
          <p:cNvPr id="435" name="Google Shape;435;p40"/>
          <p:cNvSpPr/>
          <p:nvPr/>
        </p:nvSpPr>
        <p:spPr>
          <a:xfrm>
            <a:off x="2197875" y="40990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A</a:t>
            </a:r>
            <a:endParaRPr sz="2400">
              <a:solidFill>
                <a:srgbClr val="0000FF"/>
              </a:solidFill>
            </a:endParaRPr>
          </a:p>
        </p:txBody>
      </p:sp>
      <p:sp>
        <p:nvSpPr>
          <p:cNvPr id="436" name="Google Shape;436;p40"/>
          <p:cNvSpPr/>
          <p:nvPr/>
        </p:nvSpPr>
        <p:spPr>
          <a:xfrm>
            <a:off x="3613900" y="40990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B</a:t>
            </a:r>
            <a:endParaRPr sz="2400">
              <a:solidFill>
                <a:srgbClr val="0000FF"/>
              </a:solidFill>
            </a:endParaRPr>
          </a:p>
        </p:txBody>
      </p:sp>
      <p:sp>
        <p:nvSpPr>
          <p:cNvPr id="437" name="Google Shape;437;p40"/>
          <p:cNvSpPr/>
          <p:nvPr/>
        </p:nvSpPr>
        <p:spPr>
          <a:xfrm>
            <a:off x="4565975" y="40990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C</a:t>
            </a:r>
            <a:endParaRPr sz="2400">
              <a:solidFill>
                <a:srgbClr val="0000FF"/>
              </a:solidFill>
            </a:endParaRPr>
          </a:p>
        </p:txBody>
      </p:sp>
      <p:sp>
        <p:nvSpPr>
          <p:cNvPr id="438" name="Google Shape;438;p40"/>
          <p:cNvSpPr/>
          <p:nvPr/>
        </p:nvSpPr>
        <p:spPr>
          <a:xfrm>
            <a:off x="5963250" y="4099000"/>
            <a:ext cx="7590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0000FF"/>
                </a:solidFill>
              </a:rPr>
              <a:t>D</a:t>
            </a:r>
            <a:endParaRPr sz="2400">
              <a:solidFill>
                <a:srgbClr val="0000FF"/>
              </a:solidFill>
            </a:endParaRPr>
          </a:p>
        </p:txBody>
      </p:sp>
      <p:cxnSp>
        <p:nvCxnSpPr>
          <p:cNvPr id="439" name="Google Shape;439;p40"/>
          <p:cNvCxnSpPr>
            <a:stCxn id="433" idx="7"/>
            <a:endCxn id="432" idx="3"/>
          </p:cNvCxnSpPr>
          <p:nvPr/>
        </p:nvCxnSpPr>
        <p:spPr>
          <a:xfrm flipH="1" rot="10800000">
            <a:off x="3604722" y="2699783"/>
            <a:ext cx="663600" cy="433500"/>
          </a:xfrm>
          <a:prstGeom prst="straightConnector1">
            <a:avLst/>
          </a:prstGeom>
          <a:noFill/>
          <a:ln cap="flat" cmpd="sng" w="38100">
            <a:solidFill>
              <a:schemeClr val="dk2"/>
            </a:solidFill>
            <a:prstDash val="solid"/>
            <a:round/>
            <a:headEnd len="med" w="med" type="none"/>
            <a:tailEnd len="med" w="med" type="none"/>
          </a:ln>
        </p:spPr>
      </p:cxnSp>
      <p:cxnSp>
        <p:nvCxnSpPr>
          <p:cNvPr id="440" name="Google Shape;440;p40"/>
          <p:cNvCxnSpPr>
            <a:stCxn id="435" idx="0"/>
            <a:endCxn id="433" idx="3"/>
          </p:cNvCxnSpPr>
          <p:nvPr/>
        </p:nvCxnSpPr>
        <p:spPr>
          <a:xfrm flipH="1" rot="10800000">
            <a:off x="2577375" y="3661900"/>
            <a:ext cx="490800" cy="437100"/>
          </a:xfrm>
          <a:prstGeom prst="straightConnector1">
            <a:avLst/>
          </a:prstGeom>
          <a:noFill/>
          <a:ln cap="flat" cmpd="sng" w="38100">
            <a:solidFill>
              <a:schemeClr val="dk2"/>
            </a:solidFill>
            <a:prstDash val="solid"/>
            <a:round/>
            <a:headEnd len="med" w="med" type="none"/>
            <a:tailEnd len="med" w="med" type="none"/>
          </a:ln>
        </p:spPr>
      </p:cxnSp>
      <p:cxnSp>
        <p:nvCxnSpPr>
          <p:cNvPr id="441" name="Google Shape;441;p40"/>
          <p:cNvCxnSpPr>
            <a:stCxn id="436" idx="0"/>
            <a:endCxn id="433" idx="5"/>
          </p:cNvCxnSpPr>
          <p:nvPr/>
        </p:nvCxnSpPr>
        <p:spPr>
          <a:xfrm rot="10800000">
            <a:off x="3604600" y="3661900"/>
            <a:ext cx="388800" cy="437100"/>
          </a:xfrm>
          <a:prstGeom prst="straightConnector1">
            <a:avLst/>
          </a:prstGeom>
          <a:noFill/>
          <a:ln cap="flat" cmpd="sng" w="38100">
            <a:solidFill>
              <a:schemeClr val="dk2"/>
            </a:solidFill>
            <a:prstDash val="solid"/>
            <a:round/>
            <a:headEnd len="med" w="med" type="none"/>
            <a:tailEnd len="med" w="med" type="none"/>
          </a:ln>
        </p:spPr>
      </p:cxnSp>
      <p:cxnSp>
        <p:nvCxnSpPr>
          <p:cNvPr id="442" name="Google Shape;442;p40"/>
          <p:cNvCxnSpPr>
            <a:stCxn id="437" idx="0"/>
            <a:endCxn id="434" idx="3"/>
          </p:cNvCxnSpPr>
          <p:nvPr/>
        </p:nvCxnSpPr>
        <p:spPr>
          <a:xfrm flipH="1" rot="10800000">
            <a:off x="4945475" y="3661900"/>
            <a:ext cx="435300" cy="437100"/>
          </a:xfrm>
          <a:prstGeom prst="straightConnector1">
            <a:avLst/>
          </a:prstGeom>
          <a:noFill/>
          <a:ln cap="flat" cmpd="sng" w="38100">
            <a:solidFill>
              <a:schemeClr val="dk2"/>
            </a:solidFill>
            <a:prstDash val="solid"/>
            <a:round/>
            <a:headEnd len="med" w="med" type="none"/>
            <a:tailEnd len="med" w="med" type="none"/>
          </a:ln>
        </p:spPr>
      </p:cxnSp>
      <p:cxnSp>
        <p:nvCxnSpPr>
          <p:cNvPr id="443" name="Google Shape;443;p40"/>
          <p:cNvCxnSpPr>
            <a:stCxn id="438" idx="0"/>
            <a:endCxn id="434" idx="5"/>
          </p:cNvCxnSpPr>
          <p:nvPr/>
        </p:nvCxnSpPr>
        <p:spPr>
          <a:xfrm rot="10800000">
            <a:off x="5917650" y="3661900"/>
            <a:ext cx="425100" cy="437100"/>
          </a:xfrm>
          <a:prstGeom prst="straightConnector1">
            <a:avLst/>
          </a:prstGeom>
          <a:noFill/>
          <a:ln cap="flat" cmpd="sng" w="38100">
            <a:solidFill>
              <a:schemeClr val="dk2"/>
            </a:solidFill>
            <a:prstDash val="solid"/>
            <a:round/>
            <a:headEnd len="med" w="med" type="none"/>
            <a:tailEnd len="med" w="med" type="none"/>
          </a:ln>
        </p:spPr>
      </p:cxnSp>
      <p:cxnSp>
        <p:nvCxnSpPr>
          <p:cNvPr id="444" name="Google Shape;444;p40"/>
          <p:cNvCxnSpPr>
            <a:stCxn id="434" idx="1"/>
            <a:endCxn id="432" idx="5"/>
          </p:cNvCxnSpPr>
          <p:nvPr/>
        </p:nvCxnSpPr>
        <p:spPr>
          <a:xfrm rot="10800000">
            <a:off x="4804915" y="2699783"/>
            <a:ext cx="576000" cy="433500"/>
          </a:xfrm>
          <a:prstGeom prst="straightConnector1">
            <a:avLst/>
          </a:prstGeom>
          <a:noFill/>
          <a:ln cap="flat" cmpd="sng" w="38100">
            <a:solidFill>
              <a:schemeClr val="dk2"/>
            </a:solidFill>
            <a:prstDash val="solid"/>
            <a:round/>
            <a:headEnd len="med" w="med" type="none"/>
            <a:tailEnd len="med" w="med" type="none"/>
          </a:ln>
        </p:spPr>
      </p:cxnSp>
      <p:sp>
        <p:nvSpPr>
          <p:cNvPr id="445" name="Google Shape;445;p40"/>
          <p:cNvSpPr txBox="1"/>
          <p:nvPr/>
        </p:nvSpPr>
        <p:spPr>
          <a:xfrm>
            <a:off x="3553600" y="2503750"/>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no</a:t>
            </a:r>
            <a:endParaRPr b="1" sz="1800">
              <a:solidFill>
                <a:srgbClr val="FF0000"/>
              </a:solidFill>
            </a:endParaRPr>
          </a:p>
        </p:txBody>
      </p:sp>
      <p:sp>
        <p:nvSpPr>
          <p:cNvPr id="446" name="Google Shape;446;p40"/>
          <p:cNvSpPr txBox="1"/>
          <p:nvPr/>
        </p:nvSpPr>
        <p:spPr>
          <a:xfrm>
            <a:off x="2386775" y="3517150"/>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no</a:t>
            </a:r>
            <a:endParaRPr b="1" sz="1800">
              <a:solidFill>
                <a:srgbClr val="FF0000"/>
              </a:solidFill>
            </a:endParaRPr>
          </a:p>
        </p:txBody>
      </p:sp>
      <p:sp>
        <p:nvSpPr>
          <p:cNvPr id="447" name="Google Shape;447;p40"/>
          <p:cNvSpPr txBox="1"/>
          <p:nvPr/>
        </p:nvSpPr>
        <p:spPr>
          <a:xfrm>
            <a:off x="4710125" y="3517150"/>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no</a:t>
            </a:r>
            <a:endParaRPr b="1" sz="1800">
              <a:solidFill>
                <a:srgbClr val="FF0000"/>
              </a:solidFill>
            </a:endParaRPr>
          </a:p>
        </p:txBody>
      </p:sp>
      <p:sp>
        <p:nvSpPr>
          <p:cNvPr id="448" name="Google Shape;448;p40"/>
          <p:cNvSpPr txBox="1"/>
          <p:nvPr/>
        </p:nvSpPr>
        <p:spPr>
          <a:xfrm>
            <a:off x="5133475" y="2503750"/>
            <a:ext cx="576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yes</a:t>
            </a:r>
            <a:endParaRPr b="1" sz="1800">
              <a:solidFill>
                <a:srgbClr val="FF0000"/>
              </a:solidFill>
            </a:endParaRPr>
          </a:p>
        </p:txBody>
      </p:sp>
      <p:sp>
        <p:nvSpPr>
          <p:cNvPr id="449" name="Google Shape;449;p40"/>
          <p:cNvSpPr txBox="1"/>
          <p:nvPr/>
        </p:nvSpPr>
        <p:spPr>
          <a:xfrm>
            <a:off x="6115650" y="3517150"/>
            <a:ext cx="576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yes</a:t>
            </a:r>
            <a:endParaRPr b="1" sz="1800">
              <a:solidFill>
                <a:srgbClr val="FF0000"/>
              </a:solidFill>
            </a:endParaRPr>
          </a:p>
        </p:txBody>
      </p:sp>
      <p:sp>
        <p:nvSpPr>
          <p:cNvPr id="450" name="Google Shape;450;p40"/>
          <p:cNvSpPr txBox="1"/>
          <p:nvPr/>
        </p:nvSpPr>
        <p:spPr>
          <a:xfrm>
            <a:off x="3728575" y="3517150"/>
            <a:ext cx="576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yes</a:t>
            </a:r>
            <a:endParaRPr b="1" sz="1800">
              <a:solidFill>
                <a:srgbClr val="FF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41"/>
          <p:cNvSpPr txBox="1"/>
          <p:nvPr>
            <p:ph idx="4294967295" type="subTitle"/>
          </p:nvPr>
        </p:nvSpPr>
        <p:spPr>
          <a:xfrm>
            <a:off x="895650" y="280025"/>
            <a:ext cx="7352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6A6A6A"/>
                </a:solidFill>
                <a:highlight>
                  <a:srgbClr val="FFFFFF"/>
                </a:highlight>
                <a:latin typeface="Comfortaa"/>
                <a:ea typeface="Comfortaa"/>
                <a:cs typeface="Comfortaa"/>
                <a:sym typeface="Comfortaa"/>
              </a:rPr>
              <a:t>Example: Activities for the Day</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b="1" sz="36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1600"/>
              </a:spcAft>
              <a:buNone/>
            </a:pPr>
            <a:r>
              <a:t/>
            </a:r>
            <a:endParaRPr b="1" sz="3600">
              <a:solidFill>
                <a:srgbClr val="6A6A6A"/>
              </a:solidFill>
              <a:highlight>
                <a:srgbClr val="FFFFFF"/>
              </a:highlight>
              <a:latin typeface="Comfortaa"/>
              <a:ea typeface="Comfortaa"/>
              <a:cs typeface="Comfortaa"/>
              <a:sym typeface="Comfortaa"/>
            </a:endParaRPr>
          </a:p>
        </p:txBody>
      </p:sp>
      <p:sp>
        <p:nvSpPr>
          <p:cNvPr id="456" name="Google Shape;456;p41"/>
          <p:cNvSpPr/>
          <p:nvPr/>
        </p:nvSpPr>
        <p:spPr>
          <a:xfrm>
            <a:off x="3613900" y="1233375"/>
            <a:ext cx="2209500" cy="10437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0000FF"/>
                </a:solidFill>
              </a:rPr>
              <a:t>Is it raining?</a:t>
            </a:r>
            <a:endParaRPr sz="2000">
              <a:solidFill>
                <a:srgbClr val="0000FF"/>
              </a:solidFill>
            </a:endParaRPr>
          </a:p>
        </p:txBody>
      </p:sp>
      <p:sp>
        <p:nvSpPr>
          <p:cNvPr id="457" name="Google Shape;457;p41"/>
          <p:cNvSpPr/>
          <p:nvPr/>
        </p:nvSpPr>
        <p:spPr>
          <a:xfrm>
            <a:off x="1627475" y="2638625"/>
            <a:ext cx="14892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FF"/>
                </a:solidFill>
              </a:rPr>
              <a:t>Is it warm?</a:t>
            </a:r>
            <a:endParaRPr sz="2000">
              <a:solidFill>
                <a:srgbClr val="0000FF"/>
              </a:solidFill>
            </a:endParaRPr>
          </a:p>
        </p:txBody>
      </p:sp>
      <p:sp>
        <p:nvSpPr>
          <p:cNvPr id="458" name="Google Shape;458;p41"/>
          <p:cNvSpPr/>
          <p:nvPr/>
        </p:nvSpPr>
        <p:spPr>
          <a:xfrm>
            <a:off x="6115650" y="2628675"/>
            <a:ext cx="16788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FF"/>
                </a:solidFill>
              </a:rPr>
              <a:t>Is it a holiday?</a:t>
            </a:r>
            <a:endParaRPr sz="2000">
              <a:solidFill>
                <a:srgbClr val="0000FF"/>
              </a:solidFill>
            </a:endParaRPr>
          </a:p>
        </p:txBody>
      </p:sp>
      <p:sp>
        <p:nvSpPr>
          <p:cNvPr id="459" name="Google Shape;459;p41"/>
          <p:cNvSpPr/>
          <p:nvPr/>
        </p:nvSpPr>
        <p:spPr>
          <a:xfrm>
            <a:off x="362525" y="4144325"/>
            <a:ext cx="17334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FF"/>
                </a:solidFill>
              </a:rPr>
              <a:t>Drink hot cocoa</a:t>
            </a:r>
            <a:endParaRPr sz="2000">
              <a:solidFill>
                <a:srgbClr val="0000FF"/>
              </a:solidFill>
            </a:endParaRPr>
          </a:p>
        </p:txBody>
      </p:sp>
      <p:sp>
        <p:nvSpPr>
          <p:cNvPr id="460" name="Google Shape;460;p41"/>
          <p:cNvSpPr/>
          <p:nvPr/>
        </p:nvSpPr>
        <p:spPr>
          <a:xfrm>
            <a:off x="2883712" y="4144325"/>
            <a:ext cx="14892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FF"/>
                </a:solidFill>
              </a:rPr>
              <a:t>Have a picnic</a:t>
            </a:r>
            <a:endParaRPr sz="2000">
              <a:solidFill>
                <a:srgbClr val="0000FF"/>
              </a:solidFill>
            </a:endParaRPr>
          </a:p>
        </p:txBody>
      </p:sp>
      <p:sp>
        <p:nvSpPr>
          <p:cNvPr id="461" name="Google Shape;461;p41"/>
          <p:cNvSpPr/>
          <p:nvPr/>
        </p:nvSpPr>
        <p:spPr>
          <a:xfrm>
            <a:off x="4835875" y="4144325"/>
            <a:ext cx="17334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FF"/>
                </a:solidFill>
              </a:rPr>
              <a:t>Go shopping</a:t>
            </a:r>
            <a:endParaRPr sz="2000">
              <a:solidFill>
                <a:srgbClr val="0000FF"/>
              </a:solidFill>
            </a:endParaRPr>
          </a:p>
        </p:txBody>
      </p:sp>
      <p:sp>
        <p:nvSpPr>
          <p:cNvPr id="462" name="Google Shape;462;p41"/>
          <p:cNvSpPr/>
          <p:nvPr/>
        </p:nvSpPr>
        <p:spPr>
          <a:xfrm>
            <a:off x="7477325" y="4144325"/>
            <a:ext cx="14232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FF"/>
                </a:solidFill>
              </a:rPr>
              <a:t>Read a book</a:t>
            </a:r>
            <a:endParaRPr sz="2000">
              <a:solidFill>
                <a:srgbClr val="0000FF"/>
              </a:solidFill>
            </a:endParaRPr>
          </a:p>
        </p:txBody>
      </p:sp>
      <p:cxnSp>
        <p:nvCxnSpPr>
          <p:cNvPr id="463" name="Google Shape;463;p41"/>
          <p:cNvCxnSpPr>
            <a:stCxn id="457" idx="7"/>
            <a:endCxn id="456" idx="3"/>
          </p:cNvCxnSpPr>
          <p:nvPr/>
        </p:nvCxnSpPr>
        <p:spPr>
          <a:xfrm flipH="1" rot="10800000">
            <a:off x="2898587" y="2124108"/>
            <a:ext cx="1038900" cy="624000"/>
          </a:xfrm>
          <a:prstGeom prst="straightConnector1">
            <a:avLst/>
          </a:prstGeom>
          <a:noFill/>
          <a:ln cap="flat" cmpd="sng" w="38100">
            <a:solidFill>
              <a:schemeClr val="dk2"/>
            </a:solidFill>
            <a:prstDash val="solid"/>
            <a:round/>
            <a:headEnd len="med" w="med" type="none"/>
            <a:tailEnd len="med" w="med" type="none"/>
          </a:ln>
        </p:spPr>
      </p:cxnSp>
      <p:cxnSp>
        <p:nvCxnSpPr>
          <p:cNvPr id="464" name="Google Shape;464;p41"/>
          <p:cNvCxnSpPr>
            <a:stCxn id="459" idx="0"/>
            <a:endCxn id="457" idx="3"/>
          </p:cNvCxnSpPr>
          <p:nvPr/>
        </p:nvCxnSpPr>
        <p:spPr>
          <a:xfrm flipH="1" rot="10800000">
            <a:off x="1229225" y="3276725"/>
            <a:ext cx="616200" cy="867600"/>
          </a:xfrm>
          <a:prstGeom prst="straightConnector1">
            <a:avLst/>
          </a:prstGeom>
          <a:noFill/>
          <a:ln cap="flat" cmpd="sng" w="38100">
            <a:solidFill>
              <a:schemeClr val="dk2"/>
            </a:solidFill>
            <a:prstDash val="solid"/>
            <a:round/>
            <a:headEnd len="med" w="med" type="none"/>
            <a:tailEnd len="med" w="med" type="none"/>
          </a:ln>
        </p:spPr>
      </p:cxnSp>
      <p:cxnSp>
        <p:nvCxnSpPr>
          <p:cNvPr id="465" name="Google Shape;465;p41"/>
          <p:cNvCxnSpPr>
            <a:stCxn id="460" idx="0"/>
            <a:endCxn id="457" idx="5"/>
          </p:cNvCxnSpPr>
          <p:nvPr/>
        </p:nvCxnSpPr>
        <p:spPr>
          <a:xfrm rot="10800000">
            <a:off x="2898712" y="3276725"/>
            <a:ext cx="729600" cy="867600"/>
          </a:xfrm>
          <a:prstGeom prst="straightConnector1">
            <a:avLst/>
          </a:prstGeom>
          <a:noFill/>
          <a:ln cap="flat" cmpd="sng" w="38100">
            <a:solidFill>
              <a:schemeClr val="dk2"/>
            </a:solidFill>
            <a:prstDash val="solid"/>
            <a:round/>
            <a:headEnd len="med" w="med" type="none"/>
            <a:tailEnd len="med" w="med" type="none"/>
          </a:ln>
        </p:spPr>
      </p:cxnSp>
      <p:cxnSp>
        <p:nvCxnSpPr>
          <p:cNvPr id="466" name="Google Shape;466;p41"/>
          <p:cNvCxnSpPr>
            <a:stCxn id="461" idx="0"/>
            <a:endCxn id="458" idx="3"/>
          </p:cNvCxnSpPr>
          <p:nvPr/>
        </p:nvCxnSpPr>
        <p:spPr>
          <a:xfrm flipH="1" rot="10800000">
            <a:off x="5702575" y="3266825"/>
            <a:ext cx="658800" cy="877500"/>
          </a:xfrm>
          <a:prstGeom prst="straightConnector1">
            <a:avLst/>
          </a:prstGeom>
          <a:noFill/>
          <a:ln cap="flat" cmpd="sng" w="38100">
            <a:solidFill>
              <a:schemeClr val="dk2"/>
            </a:solidFill>
            <a:prstDash val="solid"/>
            <a:round/>
            <a:headEnd len="med" w="med" type="none"/>
            <a:tailEnd len="med" w="med" type="none"/>
          </a:ln>
        </p:spPr>
      </p:cxnSp>
      <p:cxnSp>
        <p:nvCxnSpPr>
          <p:cNvPr id="467" name="Google Shape;467;p41"/>
          <p:cNvCxnSpPr>
            <a:stCxn id="462" idx="0"/>
            <a:endCxn id="458" idx="5"/>
          </p:cNvCxnSpPr>
          <p:nvPr/>
        </p:nvCxnSpPr>
        <p:spPr>
          <a:xfrm rot="10800000">
            <a:off x="7548725" y="3266825"/>
            <a:ext cx="640200" cy="877500"/>
          </a:xfrm>
          <a:prstGeom prst="straightConnector1">
            <a:avLst/>
          </a:prstGeom>
          <a:noFill/>
          <a:ln cap="flat" cmpd="sng" w="38100">
            <a:solidFill>
              <a:schemeClr val="dk2"/>
            </a:solidFill>
            <a:prstDash val="solid"/>
            <a:round/>
            <a:headEnd len="med" w="med" type="none"/>
            <a:tailEnd len="med" w="med" type="none"/>
          </a:ln>
        </p:spPr>
      </p:cxnSp>
      <p:cxnSp>
        <p:nvCxnSpPr>
          <p:cNvPr id="468" name="Google Shape;468;p41"/>
          <p:cNvCxnSpPr>
            <a:stCxn id="458" idx="1"/>
            <a:endCxn id="456" idx="5"/>
          </p:cNvCxnSpPr>
          <p:nvPr/>
        </p:nvCxnSpPr>
        <p:spPr>
          <a:xfrm rot="10800000">
            <a:off x="5499905" y="2124358"/>
            <a:ext cx="861600" cy="613800"/>
          </a:xfrm>
          <a:prstGeom prst="straightConnector1">
            <a:avLst/>
          </a:prstGeom>
          <a:noFill/>
          <a:ln cap="flat" cmpd="sng" w="38100">
            <a:solidFill>
              <a:schemeClr val="dk2"/>
            </a:solidFill>
            <a:prstDash val="solid"/>
            <a:round/>
            <a:headEnd len="med" w="med" type="none"/>
            <a:tailEnd len="med" w="med" type="none"/>
          </a:ln>
        </p:spPr>
      </p:cxnSp>
      <p:sp>
        <p:nvSpPr>
          <p:cNvPr id="469" name="Google Shape;469;p41"/>
          <p:cNvSpPr txBox="1"/>
          <p:nvPr/>
        </p:nvSpPr>
        <p:spPr>
          <a:xfrm>
            <a:off x="2953125" y="2061900"/>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no</a:t>
            </a:r>
            <a:endParaRPr b="1" sz="1800">
              <a:solidFill>
                <a:srgbClr val="FF0000"/>
              </a:solidFill>
            </a:endParaRPr>
          </a:p>
        </p:txBody>
      </p:sp>
      <p:sp>
        <p:nvSpPr>
          <p:cNvPr id="470" name="Google Shape;470;p41"/>
          <p:cNvSpPr txBox="1"/>
          <p:nvPr/>
        </p:nvSpPr>
        <p:spPr>
          <a:xfrm>
            <a:off x="855325" y="3386225"/>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no</a:t>
            </a:r>
            <a:endParaRPr b="1" sz="1800">
              <a:solidFill>
                <a:srgbClr val="FF0000"/>
              </a:solidFill>
            </a:endParaRPr>
          </a:p>
        </p:txBody>
      </p:sp>
      <p:sp>
        <p:nvSpPr>
          <p:cNvPr id="471" name="Google Shape;471;p41"/>
          <p:cNvSpPr txBox="1"/>
          <p:nvPr/>
        </p:nvSpPr>
        <p:spPr>
          <a:xfrm>
            <a:off x="5240025" y="3386225"/>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no</a:t>
            </a:r>
            <a:endParaRPr b="1" sz="1800">
              <a:solidFill>
                <a:srgbClr val="FF0000"/>
              </a:solidFill>
            </a:endParaRPr>
          </a:p>
        </p:txBody>
      </p:sp>
      <p:sp>
        <p:nvSpPr>
          <p:cNvPr id="472" name="Google Shape;472;p41"/>
          <p:cNvSpPr txBox="1"/>
          <p:nvPr/>
        </p:nvSpPr>
        <p:spPr>
          <a:xfrm>
            <a:off x="5993375" y="2101988"/>
            <a:ext cx="576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yes</a:t>
            </a:r>
            <a:endParaRPr b="1" sz="1800">
              <a:solidFill>
                <a:srgbClr val="FF0000"/>
              </a:solidFill>
            </a:endParaRPr>
          </a:p>
        </p:txBody>
      </p:sp>
      <p:sp>
        <p:nvSpPr>
          <p:cNvPr id="473" name="Google Shape;473;p41"/>
          <p:cNvSpPr txBox="1"/>
          <p:nvPr/>
        </p:nvSpPr>
        <p:spPr>
          <a:xfrm>
            <a:off x="7945850" y="3361025"/>
            <a:ext cx="5760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yes</a:t>
            </a:r>
            <a:endParaRPr b="1" sz="1800">
              <a:solidFill>
                <a:srgbClr val="FF0000"/>
              </a:solidFill>
            </a:endParaRPr>
          </a:p>
        </p:txBody>
      </p:sp>
      <p:sp>
        <p:nvSpPr>
          <p:cNvPr id="474" name="Google Shape;474;p41"/>
          <p:cNvSpPr txBox="1"/>
          <p:nvPr/>
        </p:nvSpPr>
        <p:spPr>
          <a:xfrm>
            <a:off x="3579650" y="3361013"/>
            <a:ext cx="6675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yes</a:t>
            </a:r>
            <a:endParaRPr b="1" sz="1800">
              <a:solidFill>
                <a:srgbClr val="FF0000"/>
              </a:solidFill>
            </a:endParaRPr>
          </a:p>
        </p:txBody>
      </p:sp>
      <p:pic>
        <p:nvPicPr>
          <p:cNvPr id="475" name="Google Shape;475;p41"/>
          <p:cNvPicPr preferRelativeResize="0"/>
          <p:nvPr/>
        </p:nvPicPr>
        <p:blipFill>
          <a:blip r:embed="rId3">
            <a:alphaModFix/>
          </a:blip>
          <a:stretch>
            <a:fillRect/>
          </a:stretch>
        </p:blipFill>
        <p:spPr>
          <a:xfrm>
            <a:off x="7522250" y="1244607"/>
            <a:ext cx="1423200" cy="1212091"/>
          </a:xfrm>
          <a:prstGeom prst="rect">
            <a:avLst/>
          </a:prstGeom>
          <a:noFill/>
          <a:ln>
            <a:noFill/>
          </a:ln>
        </p:spPr>
      </p:pic>
      <p:pic>
        <p:nvPicPr>
          <p:cNvPr id="476" name="Google Shape;476;p41"/>
          <p:cNvPicPr preferRelativeResize="0"/>
          <p:nvPr/>
        </p:nvPicPr>
        <p:blipFill>
          <a:blip r:embed="rId4">
            <a:alphaModFix/>
          </a:blip>
          <a:stretch>
            <a:fillRect/>
          </a:stretch>
        </p:blipFill>
        <p:spPr>
          <a:xfrm>
            <a:off x="425849" y="1093232"/>
            <a:ext cx="1489200" cy="15247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 name="Shape 64"/>
        <p:cNvGrpSpPr/>
        <p:nvPr/>
      </p:nvGrpSpPr>
      <p:grpSpPr>
        <a:xfrm>
          <a:off x="0" y="0"/>
          <a:ext cx="0" cy="0"/>
          <a:chOff x="0" y="0"/>
          <a:chExt cx="0" cy="0"/>
        </a:xfrm>
      </p:grpSpPr>
      <p:sp>
        <p:nvSpPr>
          <p:cNvPr id="65" name="Google Shape;65;p15"/>
          <p:cNvSpPr txBox="1"/>
          <p:nvPr>
            <p:ph idx="1" type="subTitle"/>
          </p:nvPr>
        </p:nvSpPr>
        <p:spPr>
          <a:xfrm>
            <a:off x="238025" y="449500"/>
            <a:ext cx="85944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6A6A6A"/>
                </a:solidFill>
                <a:highlight>
                  <a:srgbClr val="FFFFFF"/>
                </a:highlight>
                <a:latin typeface="Comfortaa"/>
                <a:ea typeface="Comfortaa"/>
                <a:cs typeface="Comfortaa"/>
                <a:sym typeface="Comfortaa"/>
              </a:rPr>
              <a:t>Does anyone want to guess how I did it?</a:t>
            </a:r>
            <a:endParaRPr sz="3600">
              <a:latin typeface="Comfortaa"/>
              <a:ea typeface="Comfortaa"/>
              <a:cs typeface="Comfortaa"/>
              <a:sym typeface="Comfortaa"/>
            </a:endParaRPr>
          </a:p>
        </p:txBody>
      </p:sp>
      <p:sp>
        <p:nvSpPr>
          <p:cNvPr id="66" name="Google Shape;66;p15"/>
          <p:cNvSpPr txBox="1"/>
          <p:nvPr/>
        </p:nvSpPr>
        <p:spPr>
          <a:xfrm>
            <a:off x="445000" y="1904225"/>
            <a:ext cx="7989600" cy="285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400">
                <a:latin typeface="Comfortaa"/>
                <a:ea typeface="Comfortaa"/>
                <a:cs typeface="Comfortaa"/>
                <a:sym typeface="Comfortaa"/>
              </a:rPr>
              <a:t>Discuss among your groups</a:t>
            </a:r>
            <a:endParaRPr sz="2400">
              <a:latin typeface="Comfortaa"/>
              <a:ea typeface="Comfortaa"/>
              <a:cs typeface="Comfortaa"/>
              <a:sym typeface="Comfortaa"/>
            </a:endParaRPr>
          </a:p>
          <a:p>
            <a:pPr indent="0" lvl="0" marL="0" rtl="0" algn="l">
              <a:spcBef>
                <a:spcPts val="0"/>
              </a:spcBef>
              <a:spcAft>
                <a:spcPts val="0"/>
              </a:spcAft>
              <a:buNone/>
            </a:pPr>
            <a:r>
              <a:t/>
            </a:r>
            <a:endParaRPr sz="2400">
              <a:latin typeface="Comfortaa"/>
              <a:ea typeface="Comfortaa"/>
              <a:cs typeface="Comfortaa"/>
              <a:sym typeface="Comfortaa"/>
            </a:endParaRPr>
          </a:p>
          <a:p>
            <a:pPr indent="0" lvl="0" marL="0" rtl="0" algn="l">
              <a:spcBef>
                <a:spcPts val="0"/>
              </a:spcBef>
              <a:spcAft>
                <a:spcPts val="0"/>
              </a:spcAft>
              <a:buNone/>
            </a:pPr>
            <a:r>
              <a:rPr lang="en" sz="2400">
                <a:latin typeface="Comfortaa"/>
                <a:ea typeface="Comfortaa"/>
                <a:cs typeface="Comfortaa"/>
                <a:sym typeface="Comfortaa"/>
              </a:rPr>
              <a:t>If anyone thinks they figured it out and wants to try, raise your hand!</a:t>
            </a:r>
            <a:endParaRPr sz="2400">
              <a:latin typeface="Comfortaa"/>
              <a:ea typeface="Comfortaa"/>
              <a:cs typeface="Comfortaa"/>
              <a:sym typeface="Comforta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480" name="Shape 480"/>
        <p:cNvGrpSpPr/>
        <p:nvPr/>
      </p:nvGrpSpPr>
      <p:grpSpPr>
        <a:xfrm>
          <a:off x="0" y="0"/>
          <a:ext cx="0" cy="0"/>
          <a:chOff x="0" y="0"/>
          <a:chExt cx="0" cy="0"/>
        </a:xfrm>
      </p:grpSpPr>
      <p:sp>
        <p:nvSpPr>
          <p:cNvPr id="481" name="Google Shape;481;p42"/>
          <p:cNvSpPr txBox="1"/>
          <p:nvPr>
            <p:ph idx="4294967295" type="subTitle"/>
          </p:nvPr>
        </p:nvSpPr>
        <p:spPr>
          <a:xfrm>
            <a:off x="1733375" y="1730250"/>
            <a:ext cx="54039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Comfortaa"/>
                <a:ea typeface="Comfortaa"/>
                <a:cs typeface="Comfortaa"/>
                <a:sym typeface="Comfortaa"/>
              </a:rPr>
              <a:t>Make your own binary decision tree!</a:t>
            </a:r>
            <a:endParaRPr b="1" sz="3600">
              <a:solidFill>
                <a:srgbClr val="FFFFFF"/>
              </a:solidFill>
              <a:latin typeface="Comfortaa"/>
              <a:ea typeface="Comfortaa"/>
              <a:cs typeface="Comfortaa"/>
              <a:sym typeface="Comfortaa"/>
            </a:endParaRPr>
          </a:p>
          <a:p>
            <a:pPr indent="0" lvl="0" marL="0" rtl="0" algn="ctr">
              <a:spcBef>
                <a:spcPts val="1600"/>
              </a:spcBef>
              <a:spcAft>
                <a:spcPts val="1600"/>
              </a:spcAft>
              <a:buNone/>
            </a:pPr>
            <a:r>
              <a:t/>
            </a:r>
            <a:endParaRPr b="1" sz="2400">
              <a:solidFill>
                <a:srgbClr val="6A6A6A"/>
              </a:solidFill>
              <a:latin typeface="Comfortaa"/>
              <a:ea typeface="Comfortaa"/>
              <a:cs typeface="Comfortaa"/>
              <a:sym typeface="Comfortaa"/>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43"/>
          <p:cNvSpPr txBox="1"/>
          <p:nvPr>
            <p:ph idx="4294967295" type="subTitle"/>
          </p:nvPr>
        </p:nvSpPr>
        <p:spPr>
          <a:xfrm>
            <a:off x="1595100" y="522725"/>
            <a:ext cx="5953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4800">
                <a:solidFill>
                  <a:srgbClr val="6A6A6A"/>
                </a:solidFill>
                <a:highlight>
                  <a:srgbClr val="FFFFFF"/>
                </a:highlight>
                <a:latin typeface="Comfortaa"/>
                <a:ea typeface="Comfortaa"/>
                <a:cs typeface="Comfortaa"/>
                <a:sym typeface="Comfortaa"/>
              </a:rPr>
              <a:t>Coding Exercises</a:t>
            </a:r>
            <a:endParaRPr b="1" sz="48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1600"/>
              </a:spcAft>
              <a:buNone/>
            </a:pPr>
            <a:r>
              <a:t/>
            </a:r>
            <a:endParaRPr b="1" sz="2400">
              <a:solidFill>
                <a:srgbClr val="6A6A6A"/>
              </a:solidFill>
              <a:highlight>
                <a:srgbClr val="FFFFFF"/>
              </a:highlight>
              <a:latin typeface="Comfortaa"/>
              <a:ea typeface="Comfortaa"/>
              <a:cs typeface="Comfortaa"/>
              <a:sym typeface="Comfortaa"/>
            </a:endParaRPr>
          </a:p>
        </p:txBody>
      </p:sp>
      <p:pic>
        <p:nvPicPr>
          <p:cNvPr id="487" name="Google Shape;487;p43"/>
          <p:cNvPicPr preferRelativeResize="0"/>
          <p:nvPr/>
        </p:nvPicPr>
        <p:blipFill>
          <a:blip r:embed="rId3">
            <a:alphaModFix/>
          </a:blip>
          <a:stretch>
            <a:fillRect/>
          </a:stretch>
        </p:blipFill>
        <p:spPr>
          <a:xfrm>
            <a:off x="2222000" y="1467725"/>
            <a:ext cx="4847292" cy="35233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Google Shape;492;p44"/>
          <p:cNvSpPr txBox="1"/>
          <p:nvPr>
            <p:ph idx="4294967295" type="subTitle"/>
          </p:nvPr>
        </p:nvSpPr>
        <p:spPr>
          <a:xfrm>
            <a:off x="1203750" y="449500"/>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If-else Statements</a:t>
            </a:r>
            <a:endParaRPr sz="3600">
              <a:latin typeface="Comfortaa"/>
              <a:ea typeface="Comfortaa"/>
              <a:cs typeface="Comfortaa"/>
              <a:sym typeface="Comfortaa"/>
            </a:endParaRPr>
          </a:p>
        </p:txBody>
      </p:sp>
      <p:sp>
        <p:nvSpPr>
          <p:cNvPr id="493" name="Google Shape;493;p44"/>
          <p:cNvSpPr txBox="1"/>
          <p:nvPr>
            <p:ph idx="4294967295" type="subTitle"/>
          </p:nvPr>
        </p:nvSpPr>
        <p:spPr>
          <a:xfrm>
            <a:off x="5135025" y="1616975"/>
            <a:ext cx="6919200" cy="79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Comfortaa"/>
                <a:ea typeface="Comfortaa"/>
                <a:cs typeface="Comfortaa"/>
                <a:sym typeface="Comfortaa"/>
              </a:rPr>
              <a:t>if </a:t>
            </a:r>
            <a:r>
              <a:rPr b="1" lang="en" sz="2400">
                <a:solidFill>
                  <a:srgbClr val="000000"/>
                </a:solidFill>
                <a:latin typeface="Comfortaa"/>
                <a:ea typeface="Comfortaa"/>
                <a:cs typeface="Comfortaa"/>
                <a:sym typeface="Comfortaa"/>
              </a:rPr>
              <a:t>(</a:t>
            </a:r>
            <a:r>
              <a:rPr b="1" lang="en" sz="2400">
                <a:solidFill>
                  <a:srgbClr val="0000FF"/>
                </a:solidFill>
                <a:latin typeface="Comfortaa"/>
                <a:ea typeface="Comfortaa"/>
                <a:cs typeface="Comfortaa"/>
                <a:sym typeface="Comfortaa"/>
              </a:rPr>
              <a:t>condition 1</a:t>
            </a:r>
            <a:r>
              <a:rPr b="1" lang="en" sz="2400">
                <a:solidFill>
                  <a:srgbClr val="000000"/>
                </a:solidFill>
                <a:latin typeface="Comfortaa"/>
                <a:ea typeface="Comfortaa"/>
                <a:cs typeface="Comfortaa"/>
                <a:sym typeface="Comfortaa"/>
              </a:rPr>
              <a:t>)</a:t>
            </a:r>
            <a:endParaRPr b="1" sz="2400">
              <a:solidFill>
                <a:srgbClr val="000000"/>
              </a:solidFill>
              <a:latin typeface="Comfortaa"/>
              <a:ea typeface="Comfortaa"/>
              <a:cs typeface="Comfortaa"/>
              <a:sym typeface="Comfortaa"/>
            </a:endParaRPr>
          </a:p>
          <a:p>
            <a:pPr indent="0" lvl="0" marL="0" rtl="0" algn="l">
              <a:spcBef>
                <a:spcPts val="1600"/>
              </a:spcBef>
              <a:spcAft>
                <a:spcPts val="0"/>
              </a:spcAft>
              <a:buNone/>
            </a:pPr>
            <a:r>
              <a:rPr b="1" lang="en" sz="2400">
                <a:solidFill>
                  <a:srgbClr val="6AA84F"/>
                </a:solidFill>
                <a:latin typeface="Comfortaa"/>
                <a:ea typeface="Comfortaa"/>
                <a:cs typeface="Comfortaa"/>
                <a:sym typeface="Comfortaa"/>
              </a:rPr>
              <a:t>	do Thing 1</a:t>
            </a:r>
            <a:endParaRPr b="1" sz="2400">
              <a:solidFill>
                <a:srgbClr val="6AA84F"/>
              </a:solidFill>
              <a:latin typeface="Comfortaa"/>
              <a:ea typeface="Comfortaa"/>
              <a:cs typeface="Comfortaa"/>
              <a:sym typeface="Comfortaa"/>
            </a:endParaRPr>
          </a:p>
          <a:p>
            <a:pPr indent="0" lvl="0" marL="0" rtl="0" algn="l">
              <a:spcBef>
                <a:spcPts val="1600"/>
              </a:spcBef>
              <a:spcAft>
                <a:spcPts val="0"/>
              </a:spcAft>
              <a:buNone/>
            </a:pPr>
            <a:r>
              <a:rPr b="1" lang="en" sz="2400">
                <a:solidFill>
                  <a:srgbClr val="FF0000"/>
                </a:solidFill>
                <a:latin typeface="Comfortaa"/>
                <a:ea typeface="Comfortaa"/>
                <a:cs typeface="Comfortaa"/>
                <a:sym typeface="Comfortaa"/>
              </a:rPr>
              <a:t>else if </a:t>
            </a:r>
            <a:r>
              <a:rPr b="1" lang="en" sz="2400">
                <a:solidFill>
                  <a:schemeClr val="dk1"/>
                </a:solidFill>
                <a:latin typeface="Comfortaa"/>
                <a:ea typeface="Comfortaa"/>
                <a:cs typeface="Comfortaa"/>
                <a:sym typeface="Comfortaa"/>
              </a:rPr>
              <a:t>(</a:t>
            </a:r>
            <a:r>
              <a:rPr b="1" lang="en" sz="2400">
                <a:solidFill>
                  <a:srgbClr val="0000FF"/>
                </a:solidFill>
                <a:latin typeface="Comfortaa"/>
                <a:ea typeface="Comfortaa"/>
                <a:cs typeface="Comfortaa"/>
                <a:sym typeface="Comfortaa"/>
              </a:rPr>
              <a:t>condition 2</a:t>
            </a:r>
            <a:r>
              <a:rPr b="1" lang="en" sz="2400">
                <a:solidFill>
                  <a:schemeClr val="dk1"/>
                </a:solidFill>
                <a:latin typeface="Comfortaa"/>
                <a:ea typeface="Comfortaa"/>
                <a:cs typeface="Comfortaa"/>
                <a:sym typeface="Comfortaa"/>
              </a:rPr>
              <a:t>)</a:t>
            </a:r>
            <a:endParaRPr b="1" sz="2400">
              <a:solidFill>
                <a:schemeClr val="dk1"/>
              </a:solidFill>
              <a:latin typeface="Comfortaa"/>
              <a:ea typeface="Comfortaa"/>
              <a:cs typeface="Comfortaa"/>
              <a:sym typeface="Comfortaa"/>
            </a:endParaRPr>
          </a:p>
          <a:p>
            <a:pPr indent="0" lvl="0" marL="0" rtl="0" algn="l">
              <a:spcBef>
                <a:spcPts val="1600"/>
              </a:spcBef>
              <a:spcAft>
                <a:spcPts val="0"/>
              </a:spcAft>
              <a:buNone/>
            </a:pPr>
            <a:r>
              <a:rPr b="1" lang="en" sz="2400">
                <a:solidFill>
                  <a:srgbClr val="6AA84F"/>
                </a:solidFill>
                <a:latin typeface="Comfortaa"/>
                <a:ea typeface="Comfortaa"/>
                <a:cs typeface="Comfortaa"/>
                <a:sym typeface="Comfortaa"/>
              </a:rPr>
              <a:t>	do Thing 2</a:t>
            </a:r>
            <a:endParaRPr b="1" sz="2400">
              <a:solidFill>
                <a:srgbClr val="6AA84F"/>
              </a:solidFill>
              <a:latin typeface="Comfortaa"/>
              <a:ea typeface="Comfortaa"/>
              <a:cs typeface="Comfortaa"/>
              <a:sym typeface="Comfortaa"/>
            </a:endParaRPr>
          </a:p>
          <a:p>
            <a:pPr indent="0" lvl="0" marL="0" rtl="0" algn="l">
              <a:spcBef>
                <a:spcPts val="1600"/>
              </a:spcBef>
              <a:spcAft>
                <a:spcPts val="0"/>
              </a:spcAft>
              <a:buClr>
                <a:schemeClr val="dk1"/>
              </a:buClr>
              <a:buSzPts val="1100"/>
              <a:buFont typeface="Arial"/>
              <a:buNone/>
            </a:pPr>
            <a:r>
              <a:t/>
            </a:r>
            <a:endParaRPr b="1" sz="2400">
              <a:solidFill>
                <a:srgbClr val="6AA84F"/>
              </a:solidFill>
              <a:latin typeface="Comfortaa"/>
              <a:ea typeface="Comfortaa"/>
              <a:cs typeface="Comfortaa"/>
              <a:sym typeface="Comfortaa"/>
            </a:endParaRPr>
          </a:p>
          <a:p>
            <a:pPr indent="0" lvl="0" marL="0" rtl="0" algn="l">
              <a:spcBef>
                <a:spcPts val="1600"/>
              </a:spcBef>
              <a:spcAft>
                <a:spcPts val="0"/>
              </a:spcAft>
              <a:buNone/>
            </a:pPr>
            <a:r>
              <a:t/>
            </a:r>
            <a:endParaRPr b="1" sz="2400">
              <a:solidFill>
                <a:schemeClr val="dk1"/>
              </a:solidFill>
              <a:latin typeface="Comfortaa"/>
              <a:ea typeface="Comfortaa"/>
              <a:cs typeface="Comfortaa"/>
              <a:sym typeface="Comfortaa"/>
            </a:endParaRPr>
          </a:p>
          <a:p>
            <a:pPr indent="0" lvl="0" marL="0" rtl="0" algn="l">
              <a:spcBef>
                <a:spcPts val="1600"/>
              </a:spcBef>
              <a:spcAft>
                <a:spcPts val="0"/>
              </a:spcAft>
              <a:buNone/>
            </a:pPr>
            <a:r>
              <a:t/>
            </a:r>
            <a:endParaRPr b="1" sz="2400">
              <a:solidFill>
                <a:srgbClr val="000000"/>
              </a:solidFill>
              <a:latin typeface="Comfortaa"/>
              <a:ea typeface="Comfortaa"/>
              <a:cs typeface="Comfortaa"/>
              <a:sym typeface="Comfortaa"/>
            </a:endParaRPr>
          </a:p>
          <a:p>
            <a:pPr indent="0" lvl="0" marL="0" rtl="0" algn="ctr">
              <a:spcBef>
                <a:spcPts val="1600"/>
              </a:spcBef>
              <a:spcAft>
                <a:spcPts val="1600"/>
              </a:spcAft>
              <a:buNone/>
            </a:pPr>
            <a:r>
              <a:t/>
            </a:r>
            <a:endParaRPr b="1" sz="2400">
              <a:solidFill>
                <a:srgbClr val="6A6A6A"/>
              </a:solidFill>
              <a:latin typeface="Comfortaa"/>
              <a:ea typeface="Comfortaa"/>
              <a:cs typeface="Comfortaa"/>
              <a:sym typeface="Comfortaa"/>
            </a:endParaRPr>
          </a:p>
        </p:txBody>
      </p:sp>
      <p:sp>
        <p:nvSpPr>
          <p:cNvPr id="494" name="Google Shape;494;p44"/>
          <p:cNvSpPr/>
          <p:nvPr/>
        </p:nvSpPr>
        <p:spPr>
          <a:xfrm>
            <a:off x="1627475" y="2638625"/>
            <a:ext cx="15786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FF"/>
                </a:solidFill>
              </a:rPr>
              <a:t>Is it raining?</a:t>
            </a:r>
            <a:endParaRPr sz="2000">
              <a:solidFill>
                <a:srgbClr val="0000FF"/>
              </a:solidFill>
            </a:endParaRPr>
          </a:p>
        </p:txBody>
      </p:sp>
      <p:sp>
        <p:nvSpPr>
          <p:cNvPr id="495" name="Google Shape;495;p44"/>
          <p:cNvSpPr/>
          <p:nvPr/>
        </p:nvSpPr>
        <p:spPr>
          <a:xfrm>
            <a:off x="362525" y="4144325"/>
            <a:ext cx="17334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FF"/>
                </a:solidFill>
              </a:rPr>
              <a:t>Have a picnic</a:t>
            </a:r>
            <a:endParaRPr sz="2000">
              <a:solidFill>
                <a:srgbClr val="0000FF"/>
              </a:solidFill>
            </a:endParaRPr>
          </a:p>
        </p:txBody>
      </p:sp>
      <p:sp>
        <p:nvSpPr>
          <p:cNvPr id="496" name="Google Shape;496;p44"/>
          <p:cNvSpPr/>
          <p:nvPr/>
        </p:nvSpPr>
        <p:spPr>
          <a:xfrm>
            <a:off x="2883712" y="4144325"/>
            <a:ext cx="1489200" cy="747600"/>
          </a:xfrm>
          <a:prstGeom prst="ellipse">
            <a:avLst/>
          </a:prstGeom>
          <a:solidFill>
            <a:srgbClr val="9FC5E8"/>
          </a:solidFill>
          <a:ln cap="flat" cmpd="sng" w="9525">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FF"/>
                </a:solidFill>
              </a:rPr>
              <a:t>Read a book</a:t>
            </a:r>
            <a:endParaRPr sz="2000">
              <a:solidFill>
                <a:srgbClr val="0000FF"/>
              </a:solidFill>
            </a:endParaRPr>
          </a:p>
        </p:txBody>
      </p:sp>
      <p:cxnSp>
        <p:nvCxnSpPr>
          <p:cNvPr id="497" name="Google Shape;497;p44"/>
          <p:cNvCxnSpPr>
            <a:stCxn id="495" idx="0"/>
            <a:endCxn id="494" idx="3"/>
          </p:cNvCxnSpPr>
          <p:nvPr/>
        </p:nvCxnSpPr>
        <p:spPr>
          <a:xfrm flipH="1" rot="10800000">
            <a:off x="1229225" y="3276725"/>
            <a:ext cx="629400" cy="867600"/>
          </a:xfrm>
          <a:prstGeom prst="straightConnector1">
            <a:avLst/>
          </a:prstGeom>
          <a:noFill/>
          <a:ln cap="flat" cmpd="sng" w="38100">
            <a:solidFill>
              <a:schemeClr val="dk2"/>
            </a:solidFill>
            <a:prstDash val="solid"/>
            <a:round/>
            <a:headEnd len="med" w="med" type="none"/>
            <a:tailEnd len="med" w="med" type="none"/>
          </a:ln>
        </p:spPr>
      </p:cxnSp>
      <p:cxnSp>
        <p:nvCxnSpPr>
          <p:cNvPr id="498" name="Google Shape;498;p44"/>
          <p:cNvCxnSpPr>
            <a:stCxn id="496" idx="0"/>
            <a:endCxn id="494" idx="5"/>
          </p:cNvCxnSpPr>
          <p:nvPr/>
        </p:nvCxnSpPr>
        <p:spPr>
          <a:xfrm rot="10800000">
            <a:off x="2974912" y="3276725"/>
            <a:ext cx="653400" cy="867600"/>
          </a:xfrm>
          <a:prstGeom prst="straightConnector1">
            <a:avLst/>
          </a:prstGeom>
          <a:noFill/>
          <a:ln cap="flat" cmpd="sng" w="38100">
            <a:solidFill>
              <a:schemeClr val="dk2"/>
            </a:solidFill>
            <a:prstDash val="solid"/>
            <a:round/>
            <a:headEnd len="med" w="med" type="none"/>
            <a:tailEnd len="med" w="med" type="none"/>
          </a:ln>
        </p:spPr>
      </p:cxnSp>
      <p:sp>
        <p:nvSpPr>
          <p:cNvPr id="499" name="Google Shape;499;p44"/>
          <p:cNvSpPr txBox="1"/>
          <p:nvPr/>
        </p:nvSpPr>
        <p:spPr>
          <a:xfrm>
            <a:off x="855325" y="3386225"/>
            <a:ext cx="490800" cy="38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no</a:t>
            </a:r>
            <a:endParaRPr b="1" sz="1800">
              <a:solidFill>
                <a:srgbClr val="FF0000"/>
              </a:solidFill>
            </a:endParaRPr>
          </a:p>
        </p:txBody>
      </p:sp>
      <p:sp>
        <p:nvSpPr>
          <p:cNvPr id="500" name="Google Shape;500;p44"/>
          <p:cNvSpPr txBox="1"/>
          <p:nvPr/>
        </p:nvSpPr>
        <p:spPr>
          <a:xfrm>
            <a:off x="3579650" y="3361013"/>
            <a:ext cx="667500" cy="436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0000"/>
                </a:solidFill>
              </a:rPr>
              <a:t>yes</a:t>
            </a:r>
            <a:endParaRPr b="1" sz="1800">
              <a:solidFill>
                <a:srgbClr val="FF0000"/>
              </a:solidFill>
            </a:endParaRPr>
          </a:p>
        </p:txBody>
      </p:sp>
      <p:pic>
        <p:nvPicPr>
          <p:cNvPr id="501" name="Google Shape;501;p44"/>
          <p:cNvPicPr preferRelativeResize="0"/>
          <p:nvPr/>
        </p:nvPicPr>
        <p:blipFill>
          <a:blip r:embed="rId3">
            <a:alphaModFix/>
          </a:blip>
          <a:stretch>
            <a:fillRect/>
          </a:stretch>
        </p:blipFill>
        <p:spPr>
          <a:xfrm>
            <a:off x="255899" y="1113857"/>
            <a:ext cx="1489200" cy="1524768"/>
          </a:xfrm>
          <a:prstGeom prst="rect">
            <a:avLst/>
          </a:prstGeom>
          <a:noFill/>
          <a:ln>
            <a:noFill/>
          </a:ln>
        </p:spPr>
      </p:pic>
      <p:pic>
        <p:nvPicPr>
          <p:cNvPr id="502" name="Google Shape;502;p44"/>
          <p:cNvPicPr preferRelativeResize="0"/>
          <p:nvPr/>
        </p:nvPicPr>
        <p:blipFill>
          <a:blip r:embed="rId4">
            <a:alphaModFix/>
          </a:blip>
          <a:stretch>
            <a:fillRect/>
          </a:stretch>
        </p:blipFill>
        <p:spPr>
          <a:xfrm>
            <a:off x="3058500" y="1270194"/>
            <a:ext cx="1423200" cy="121209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45"/>
          <p:cNvSpPr txBox="1"/>
          <p:nvPr>
            <p:ph idx="4294967295" type="subTitle"/>
          </p:nvPr>
        </p:nvSpPr>
        <p:spPr>
          <a:xfrm>
            <a:off x="1203750" y="449500"/>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While Loops</a:t>
            </a:r>
            <a:endParaRPr sz="3600">
              <a:latin typeface="Comfortaa"/>
              <a:ea typeface="Comfortaa"/>
              <a:cs typeface="Comfortaa"/>
              <a:sym typeface="Comfortaa"/>
            </a:endParaRPr>
          </a:p>
        </p:txBody>
      </p:sp>
      <p:sp>
        <p:nvSpPr>
          <p:cNvPr id="508" name="Google Shape;508;p45"/>
          <p:cNvSpPr txBox="1"/>
          <p:nvPr>
            <p:ph idx="4294967295" type="subTitle"/>
          </p:nvPr>
        </p:nvSpPr>
        <p:spPr>
          <a:xfrm>
            <a:off x="127475" y="1866225"/>
            <a:ext cx="3871800" cy="172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FF0000"/>
                </a:solidFill>
                <a:latin typeface="Comfortaa"/>
                <a:ea typeface="Comfortaa"/>
                <a:cs typeface="Comfortaa"/>
                <a:sym typeface="Comfortaa"/>
              </a:rPr>
              <a:t>while</a:t>
            </a:r>
            <a:r>
              <a:rPr b="1" lang="en" sz="2400">
                <a:solidFill>
                  <a:srgbClr val="FF0000"/>
                </a:solidFill>
                <a:latin typeface="Comfortaa"/>
                <a:ea typeface="Comfortaa"/>
                <a:cs typeface="Comfortaa"/>
                <a:sym typeface="Comfortaa"/>
              </a:rPr>
              <a:t> </a:t>
            </a:r>
            <a:r>
              <a:rPr b="1" lang="en" sz="2400">
                <a:solidFill>
                  <a:srgbClr val="000000"/>
                </a:solidFill>
                <a:latin typeface="Comfortaa"/>
                <a:ea typeface="Comfortaa"/>
                <a:cs typeface="Comfortaa"/>
                <a:sym typeface="Comfortaa"/>
              </a:rPr>
              <a:t>(</a:t>
            </a:r>
            <a:r>
              <a:rPr b="1" lang="en" sz="2400">
                <a:solidFill>
                  <a:srgbClr val="0000FF"/>
                </a:solidFill>
                <a:latin typeface="Comfortaa"/>
                <a:ea typeface="Comfortaa"/>
                <a:cs typeface="Comfortaa"/>
                <a:sym typeface="Comfortaa"/>
              </a:rPr>
              <a:t>condition</a:t>
            </a:r>
            <a:r>
              <a:rPr b="1" lang="en" sz="2400">
                <a:solidFill>
                  <a:srgbClr val="000000"/>
                </a:solidFill>
                <a:latin typeface="Comfortaa"/>
                <a:ea typeface="Comfortaa"/>
                <a:cs typeface="Comfortaa"/>
                <a:sym typeface="Comfortaa"/>
              </a:rPr>
              <a:t>)</a:t>
            </a:r>
            <a:endParaRPr b="1" sz="2400">
              <a:solidFill>
                <a:srgbClr val="000000"/>
              </a:solidFill>
              <a:latin typeface="Comfortaa"/>
              <a:ea typeface="Comfortaa"/>
              <a:cs typeface="Comfortaa"/>
              <a:sym typeface="Comfortaa"/>
            </a:endParaRPr>
          </a:p>
          <a:p>
            <a:pPr indent="0" lvl="0" marL="0" rtl="0" algn="l">
              <a:spcBef>
                <a:spcPts val="1600"/>
              </a:spcBef>
              <a:spcAft>
                <a:spcPts val="0"/>
              </a:spcAft>
              <a:buNone/>
            </a:pPr>
            <a:r>
              <a:rPr b="1" lang="en" sz="2400">
                <a:solidFill>
                  <a:srgbClr val="6AA84F"/>
                </a:solidFill>
                <a:latin typeface="Comfortaa"/>
                <a:ea typeface="Comfortaa"/>
                <a:cs typeface="Comfortaa"/>
                <a:sym typeface="Comfortaa"/>
              </a:rPr>
              <a:t>	do a thing</a:t>
            </a:r>
            <a:endParaRPr b="1" sz="2400">
              <a:solidFill>
                <a:srgbClr val="6AA84F"/>
              </a:solidFill>
              <a:latin typeface="Comfortaa"/>
              <a:ea typeface="Comfortaa"/>
              <a:cs typeface="Comfortaa"/>
              <a:sym typeface="Comfortaa"/>
            </a:endParaRPr>
          </a:p>
          <a:p>
            <a:pPr indent="0" lvl="0" marL="0" rtl="0" algn="l">
              <a:spcBef>
                <a:spcPts val="1600"/>
              </a:spcBef>
              <a:spcAft>
                <a:spcPts val="0"/>
              </a:spcAft>
              <a:buNone/>
            </a:pPr>
            <a:r>
              <a:rPr b="1" lang="en" sz="2400">
                <a:solidFill>
                  <a:srgbClr val="6AA84F"/>
                </a:solidFill>
                <a:latin typeface="Comfortaa"/>
                <a:ea typeface="Comfortaa"/>
                <a:cs typeface="Comfortaa"/>
                <a:sym typeface="Comfortaa"/>
              </a:rPr>
              <a:t>	update condition</a:t>
            </a:r>
            <a:endParaRPr b="1" sz="2400">
              <a:solidFill>
                <a:srgbClr val="6AA84F"/>
              </a:solidFill>
              <a:latin typeface="Comfortaa"/>
              <a:ea typeface="Comfortaa"/>
              <a:cs typeface="Comfortaa"/>
              <a:sym typeface="Comfortaa"/>
            </a:endParaRPr>
          </a:p>
          <a:p>
            <a:pPr indent="0" lvl="0" marL="0" rtl="0" algn="l">
              <a:spcBef>
                <a:spcPts val="1600"/>
              </a:spcBef>
              <a:spcAft>
                <a:spcPts val="0"/>
              </a:spcAft>
              <a:buNone/>
            </a:pPr>
            <a:r>
              <a:t/>
            </a:r>
            <a:endParaRPr b="1" sz="2400">
              <a:solidFill>
                <a:srgbClr val="6AA84F"/>
              </a:solidFill>
              <a:latin typeface="Comfortaa"/>
              <a:ea typeface="Comfortaa"/>
              <a:cs typeface="Comfortaa"/>
              <a:sym typeface="Comfortaa"/>
            </a:endParaRPr>
          </a:p>
          <a:p>
            <a:pPr indent="0" lvl="0" marL="0" rtl="0" algn="l">
              <a:spcBef>
                <a:spcPts val="1600"/>
              </a:spcBef>
              <a:spcAft>
                <a:spcPts val="0"/>
              </a:spcAft>
              <a:buNone/>
            </a:pPr>
            <a:r>
              <a:t/>
            </a:r>
            <a:endParaRPr b="1" sz="2400">
              <a:solidFill>
                <a:srgbClr val="6AA84F"/>
              </a:solidFill>
              <a:latin typeface="Comfortaa"/>
              <a:ea typeface="Comfortaa"/>
              <a:cs typeface="Comfortaa"/>
              <a:sym typeface="Comfortaa"/>
            </a:endParaRPr>
          </a:p>
          <a:p>
            <a:pPr indent="0" lvl="0" marL="0" rtl="0" algn="l">
              <a:spcBef>
                <a:spcPts val="1600"/>
              </a:spcBef>
              <a:spcAft>
                <a:spcPts val="0"/>
              </a:spcAft>
              <a:buNone/>
            </a:pPr>
            <a:r>
              <a:t/>
            </a:r>
            <a:endParaRPr b="1" sz="2400">
              <a:solidFill>
                <a:schemeClr val="dk1"/>
              </a:solidFill>
              <a:latin typeface="Comfortaa"/>
              <a:ea typeface="Comfortaa"/>
              <a:cs typeface="Comfortaa"/>
              <a:sym typeface="Comfortaa"/>
            </a:endParaRPr>
          </a:p>
          <a:p>
            <a:pPr indent="0" lvl="0" marL="0" rtl="0" algn="l">
              <a:spcBef>
                <a:spcPts val="1600"/>
              </a:spcBef>
              <a:spcAft>
                <a:spcPts val="0"/>
              </a:spcAft>
              <a:buNone/>
            </a:pPr>
            <a:r>
              <a:t/>
            </a:r>
            <a:endParaRPr b="1" sz="2400">
              <a:solidFill>
                <a:srgbClr val="000000"/>
              </a:solidFill>
              <a:latin typeface="Comfortaa"/>
              <a:ea typeface="Comfortaa"/>
              <a:cs typeface="Comfortaa"/>
              <a:sym typeface="Comfortaa"/>
            </a:endParaRPr>
          </a:p>
          <a:p>
            <a:pPr indent="0" lvl="0" marL="0" rtl="0" algn="ctr">
              <a:spcBef>
                <a:spcPts val="1600"/>
              </a:spcBef>
              <a:spcAft>
                <a:spcPts val="1600"/>
              </a:spcAft>
              <a:buNone/>
            </a:pPr>
            <a:r>
              <a:t/>
            </a:r>
            <a:endParaRPr b="1" sz="2400">
              <a:solidFill>
                <a:srgbClr val="6A6A6A"/>
              </a:solidFill>
              <a:latin typeface="Comfortaa"/>
              <a:ea typeface="Comfortaa"/>
              <a:cs typeface="Comfortaa"/>
              <a:sym typeface="Comforta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2" name="Shape 512"/>
        <p:cNvGrpSpPr/>
        <p:nvPr/>
      </p:nvGrpSpPr>
      <p:grpSpPr>
        <a:xfrm>
          <a:off x="0" y="0"/>
          <a:ext cx="0" cy="0"/>
          <a:chOff x="0" y="0"/>
          <a:chExt cx="0" cy="0"/>
        </a:xfrm>
      </p:grpSpPr>
      <p:sp>
        <p:nvSpPr>
          <p:cNvPr id="513" name="Google Shape;513;p46"/>
          <p:cNvSpPr txBox="1"/>
          <p:nvPr>
            <p:ph idx="4294967295" type="subTitle"/>
          </p:nvPr>
        </p:nvSpPr>
        <p:spPr>
          <a:xfrm>
            <a:off x="1203750" y="449500"/>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Timers</a:t>
            </a:r>
            <a:endParaRPr sz="3600">
              <a:latin typeface="Comfortaa"/>
              <a:ea typeface="Comfortaa"/>
              <a:cs typeface="Comfortaa"/>
              <a:sym typeface="Comfortaa"/>
            </a:endParaRPr>
          </a:p>
        </p:txBody>
      </p:sp>
      <p:sp>
        <p:nvSpPr>
          <p:cNvPr id="514" name="Google Shape;514;p46"/>
          <p:cNvSpPr txBox="1"/>
          <p:nvPr/>
        </p:nvSpPr>
        <p:spPr>
          <a:xfrm>
            <a:off x="723500" y="1529425"/>
            <a:ext cx="63897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800">
                <a:solidFill>
                  <a:srgbClr val="445588"/>
                </a:solidFill>
              </a:rPr>
              <a:t>var</a:t>
            </a:r>
            <a:r>
              <a:rPr lang="en" sz="2800">
                <a:solidFill>
                  <a:srgbClr val="555555"/>
                </a:solidFill>
              </a:rPr>
              <a:t> </a:t>
            </a:r>
            <a:r>
              <a:rPr lang="en" sz="2800">
                <a:solidFill>
                  <a:srgbClr val="008080"/>
                </a:solidFill>
              </a:rPr>
              <a:t>counter</a:t>
            </a:r>
            <a:r>
              <a:rPr lang="en" sz="2800">
                <a:solidFill>
                  <a:srgbClr val="555555"/>
                </a:solidFill>
              </a:rPr>
              <a:t> = </a:t>
            </a:r>
            <a:r>
              <a:rPr lang="en" sz="2800">
                <a:solidFill>
                  <a:srgbClr val="DD1144"/>
                </a:solidFill>
              </a:rPr>
              <a:t>0</a:t>
            </a:r>
            <a:r>
              <a:rPr lang="en" sz="2800">
                <a:solidFill>
                  <a:srgbClr val="555555"/>
                </a:solidFill>
              </a:rPr>
              <a:t>;</a:t>
            </a:r>
            <a:endParaRPr sz="2800">
              <a:solidFill>
                <a:srgbClr val="555555"/>
              </a:solidFill>
            </a:endParaRPr>
          </a:p>
          <a:p>
            <a:pPr indent="0" lvl="0" marL="0" rtl="0" algn="l">
              <a:lnSpc>
                <a:spcPct val="115000"/>
              </a:lnSpc>
              <a:spcBef>
                <a:spcPts val="0"/>
              </a:spcBef>
              <a:spcAft>
                <a:spcPts val="0"/>
              </a:spcAft>
              <a:buNone/>
            </a:pPr>
            <a:r>
              <a:t/>
            </a:r>
            <a:endParaRPr sz="1200">
              <a:solidFill>
                <a:srgbClr val="555555"/>
              </a:solidFill>
            </a:endParaRPr>
          </a:p>
          <a:p>
            <a:pPr indent="0" lvl="0" marL="0" rtl="0" algn="l">
              <a:lnSpc>
                <a:spcPct val="115000"/>
              </a:lnSpc>
              <a:spcBef>
                <a:spcPts val="0"/>
              </a:spcBef>
              <a:spcAft>
                <a:spcPts val="0"/>
              </a:spcAft>
              <a:buNone/>
            </a:pPr>
            <a:r>
              <a:rPr lang="en" sz="2800">
                <a:solidFill>
                  <a:srgbClr val="445588"/>
                </a:solidFill>
              </a:rPr>
              <a:t>setInterval</a:t>
            </a:r>
            <a:r>
              <a:rPr lang="en" sz="2800">
                <a:solidFill>
                  <a:srgbClr val="555555"/>
                </a:solidFill>
              </a:rPr>
              <a:t>(</a:t>
            </a:r>
            <a:r>
              <a:rPr lang="en" sz="2800">
                <a:solidFill>
                  <a:srgbClr val="445588"/>
                </a:solidFill>
              </a:rPr>
              <a:t>function</a:t>
            </a:r>
            <a:r>
              <a:rPr lang="en" sz="2800">
                <a:solidFill>
                  <a:srgbClr val="555555"/>
                </a:solidFill>
              </a:rPr>
              <a:t>(){</a:t>
            </a:r>
            <a:endParaRPr sz="2800">
              <a:solidFill>
                <a:srgbClr val="555555"/>
              </a:solidFill>
            </a:endParaRPr>
          </a:p>
          <a:p>
            <a:pPr indent="0" lvl="0" marL="0" rtl="0" algn="l">
              <a:lnSpc>
                <a:spcPct val="115000"/>
              </a:lnSpc>
              <a:spcBef>
                <a:spcPts val="0"/>
              </a:spcBef>
              <a:spcAft>
                <a:spcPts val="0"/>
              </a:spcAft>
              <a:buNone/>
            </a:pPr>
            <a:r>
              <a:t/>
            </a:r>
            <a:endParaRPr sz="1200">
              <a:solidFill>
                <a:srgbClr val="555555"/>
              </a:solidFill>
            </a:endParaRPr>
          </a:p>
          <a:p>
            <a:pPr indent="0" lvl="0" marL="0" rtl="0" algn="l">
              <a:lnSpc>
                <a:spcPct val="115000"/>
              </a:lnSpc>
              <a:spcBef>
                <a:spcPts val="0"/>
              </a:spcBef>
              <a:spcAft>
                <a:spcPts val="0"/>
              </a:spcAft>
              <a:buNone/>
            </a:pPr>
            <a:r>
              <a:rPr lang="en" sz="2800">
                <a:solidFill>
                  <a:srgbClr val="555555"/>
                </a:solidFill>
              </a:rPr>
              <a:t>	</a:t>
            </a:r>
            <a:r>
              <a:rPr lang="en" sz="2800">
                <a:solidFill>
                  <a:srgbClr val="008080"/>
                </a:solidFill>
              </a:rPr>
              <a:t>counter</a:t>
            </a:r>
            <a:r>
              <a:rPr lang="en" sz="2800">
                <a:solidFill>
                  <a:srgbClr val="555555"/>
                </a:solidFill>
              </a:rPr>
              <a:t>++;</a:t>
            </a:r>
            <a:endParaRPr sz="2800">
              <a:solidFill>
                <a:srgbClr val="555555"/>
              </a:solidFill>
            </a:endParaRPr>
          </a:p>
          <a:p>
            <a:pPr indent="0" lvl="0" marL="0" rtl="0" algn="l">
              <a:lnSpc>
                <a:spcPct val="115000"/>
              </a:lnSpc>
              <a:spcBef>
                <a:spcPts val="0"/>
              </a:spcBef>
              <a:spcAft>
                <a:spcPts val="0"/>
              </a:spcAft>
              <a:buNone/>
            </a:pPr>
            <a:r>
              <a:rPr i="1" lang="en" sz="2800">
                <a:solidFill>
                  <a:srgbClr val="008080"/>
                </a:solidFill>
              </a:rPr>
              <a:t>    console</a:t>
            </a:r>
            <a:r>
              <a:rPr lang="en" sz="2800">
                <a:solidFill>
                  <a:srgbClr val="555555"/>
                </a:solidFill>
              </a:rPr>
              <a:t>.</a:t>
            </a:r>
            <a:r>
              <a:rPr lang="en" sz="2800">
                <a:solidFill>
                  <a:srgbClr val="445588"/>
                </a:solidFill>
              </a:rPr>
              <a:t>log</a:t>
            </a:r>
            <a:r>
              <a:rPr lang="en" sz="2800">
                <a:solidFill>
                  <a:srgbClr val="555555"/>
                </a:solidFill>
              </a:rPr>
              <a:t>(</a:t>
            </a:r>
            <a:r>
              <a:rPr lang="en" sz="2800">
                <a:solidFill>
                  <a:srgbClr val="008080"/>
                </a:solidFill>
              </a:rPr>
              <a:t>counter</a:t>
            </a:r>
            <a:r>
              <a:rPr lang="en" sz="2800">
                <a:solidFill>
                  <a:srgbClr val="555555"/>
                </a:solidFill>
              </a:rPr>
              <a:t>);</a:t>
            </a:r>
            <a:endParaRPr sz="2800">
              <a:solidFill>
                <a:srgbClr val="555555"/>
              </a:solidFill>
            </a:endParaRPr>
          </a:p>
          <a:p>
            <a:pPr indent="0" lvl="0" marL="0" rtl="0" algn="l">
              <a:lnSpc>
                <a:spcPct val="115000"/>
              </a:lnSpc>
              <a:spcBef>
                <a:spcPts val="0"/>
              </a:spcBef>
              <a:spcAft>
                <a:spcPts val="0"/>
              </a:spcAft>
              <a:buNone/>
            </a:pPr>
            <a:r>
              <a:t/>
            </a:r>
            <a:endParaRPr sz="1200">
              <a:solidFill>
                <a:srgbClr val="555555"/>
              </a:solidFill>
            </a:endParaRPr>
          </a:p>
          <a:p>
            <a:pPr indent="0" lvl="0" marL="0" rtl="0" algn="l">
              <a:lnSpc>
                <a:spcPct val="115000"/>
              </a:lnSpc>
              <a:spcBef>
                <a:spcPts val="0"/>
              </a:spcBef>
              <a:spcAft>
                <a:spcPts val="0"/>
              </a:spcAft>
              <a:buNone/>
            </a:pPr>
            <a:r>
              <a:rPr lang="en" sz="2800">
                <a:solidFill>
                  <a:srgbClr val="555555"/>
                </a:solidFill>
              </a:rPr>
              <a:t>}, </a:t>
            </a:r>
            <a:r>
              <a:rPr lang="en" sz="2800">
                <a:solidFill>
                  <a:srgbClr val="DD1144"/>
                </a:solidFill>
              </a:rPr>
              <a:t>500</a:t>
            </a:r>
            <a:r>
              <a:rPr lang="en" sz="2800">
                <a:solidFill>
                  <a:srgbClr val="555555"/>
                </a:solidFill>
              </a:rPr>
              <a:t>);</a:t>
            </a:r>
            <a:endParaRPr sz="2800">
              <a:solidFill>
                <a:srgbClr val="555555"/>
              </a:solidFill>
            </a:endParaRPr>
          </a:p>
        </p:txBody>
      </p:sp>
      <p:pic>
        <p:nvPicPr>
          <p:cNvPr id="515" name="Google Shape;515;p46"/>
          <p:cNvPicPr preferRelativeResize="0"/>
          <p:nvPr/>
        </p:nvPicPr>
        <p:blipFill>
          <a:blip r:embed="rId3">
            <a:alphaModFix/>
          </a:blip>
          <a:stretch>
            <a:fillRect/>
          </a:stretch>
        </p:blipFill>
        <p:spPr>
          <a:xfrm>
            <a:off x="4877900" y="1629100"/>
            <a:ext cx="4040650" cy="26850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9" name="Shape 519"/>
        <p:cNvGrpSpPr/>
        <p:nvPr/>
      </p:nvGrpSpPr>
      <p:grpSpPr>
        <a:xfrm>
          <a:off x="0" y="0"/>
          <a:ext cx="0" cy="0"/>
          <a:chOff x="0" y="0"/>
          <a:chExt cx="0" cy="0"/>
        </a:xfrm>
      </p:grpSpPr>
      <p:pic>
        <p:nvPicPr>
          <p:cNvPr id="520" name="Google Shape;520;p47"/>
          <p:cNvPicPr preferRelativeResize="0"/>
          <p:nvPr/>
        </p:nvPicPr>
        <p:blipFill>
          <a:blip r:embed="rId3">
            <a:alphaModFix/>
          </a:blip>
          <a:stretch>
            <a:fillRect/>
          </a:stretch>
        </p:blipFill>
        <p:spPr>
          <a:xfrm>
            <a:off x="152400" y="152400"/>
            <a:ext cx="8839200" cy="422642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48"/>
          <p:cNvSpPr txBox="1"/>
          <p:nvPr/>
        </p:nvSpPr>
        <p:spPr>
          <a:xfrm>
            <a:off x="425825" y="1344725"/>
            <a:ext cx="4280700" cy="31488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SzPts val="2000"/>
              <a:buFont typeface="Comfortaa"/>
              <a:buChar char="●"/>
            </a:pPr>
            <a:r>
              <a:rPr lang="en" sz="2000">
                <a:latin typeface="Comfortaa"/>
                <a:ea typeface="Comfortaa"/>
                <a:cs typeface="Comfortaa"/>
                <a:sym typeface="Comfortaa"/>
              </a:rPr>
              <a:t>need </a:t>
            </a:r>
            <a:r>
              <a:rPr b="1" lang="en" sz="2000">
                <a:latin typeface="Comfortaa"/>
                <a:ea typeface="Comfortaa"/>
                <a:cs typeface="Comfortaa"/>
                <a:sym typeface="Comfortaa"/>
              </a:rPr>
              <a:t>document.getElementById(“ball”) </a:t>
            </a:r>
            <a:r>
              <a:rPr lang="en" sz="2000">
                <a:latin typeface="Comfortaa"/>
                <a:ea typeface="Comfortaa"/>
                <a:cs typeface="Comfortaa"/>
                <a:sym typeface="Comfortaa"/>
              </a:rPr>
              <a:t>to get the the reference to the ball</a:t>
            </a:r>
            <a:endParaRPr sz="2000">
              <a:latin typeface="Comfortaa"/>
              <a:ea typeface="Comfortaa"/>
              <a:cs typeface="Comfortaa"/>
              <a:sym typeface="Comfortaa"/>
            </a:endParaRPr>
          </a:p>
          <a:p>
            <a:pPr indent="-355600" lvl="0" marL="457200" rtl="0" algn="l">
              <a:spcBef>
                <a:spcPts val="0"/>
              </a:spcBef>
              <a:spcAft>
                <a:spcPts val="0"/>
              </a:spcAft>
              <a:buSzPts val="2000"/>
              <a:buFont typeface="Comfortaa"/>
              <a:buChar char="●"/>
            </a:pPr>
            <a:r>
              <a:rPr lang="en" sz="2000">
                <a:latin typeface="Comfortaa"/>
                <a:ea typeface="Comfortaa"/>
                <a:cs typeface="Comfortaa"/>
                <a:sym typeface="Comfortaa"/>
              </a:rPr>
              <a:t>See what </a:t>
            </a:r>
            <a:r>
              <a:rPr b="1" lang="en" sz="2000">
                <a:latin typeface="Comfortaa"/>
                <a:ea typeface="Comfortaa"/>
                <a:cs typeface="Comfortaa"/>
                <a:sym typeface="Comfortaa"/>
              </a:rPr>
              <a:t>ball.style.left</a:t>
            </a:r>
            <a:r>
              <a:rPr lang="en" sz="2000">
                <a:latin typeface="Comfortaa"/>
                <a:ea typeface="Comfortaa"/>
                <a:cs typeface="Comfortaa"/>
                <a:sym typeface="Comfortaa"/>
              </a:rPr>
              <a:t> is</a:t>
            </a:r>
            <a:endParaRPr sz="2000">
              <a:latin typeface="Comfortaa"/>
              <a:ea typeface="Comfortaa"/>
              <a:cs typeface="Comfortaa"/>
              <a:sym typeface="Comfortaa"/>
            </a:endParaRPr>
          </a:p>
        </p:txBody>
      </p:sp>
      <p:sp>
        <p:nvSpPr>
          <p:cNvPr id="526" name="Google Shape;526;p48"/>
          <p:cNvSpPr txBox="1"/>
          <p:nvPr>
            <p:ph idx="4294967295" type="subTitle"/>
          </p:nvPr>
        </p:nvSpPr>
        <p:spPr>
          <a:xfrm>
            <a:off x="1203750" y="449500"/>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Hints</a:t>
            </a:r>
            <a:endParaRPr sz="3600">
              <a:latin typeface="Comfortaa"/>
              <a:ea typeface="Comfortaa"/>
              <a:cs typeface="Comfortaa"/>
              <a:sym typeface="Comfortaa"/>
            </a:endParaRPr>
          </a:p>
        </p:txBody>
      </p:sp>
      <p:sp>
        <p:nvSpPr>
          <p:cNvPr id="527" name="Google Shape;527;p48"/>
          <p:cNvSpPr txBox="1"/>
          <p:nvPr/>
        </p:nvSpPr>
        <p:spPr>
          <a:xfrm>
            <a:off x="5132300" y="1344725"/>
            <a:ext cx="37395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445588"/>
                </a:solidFill>
              </a:rPr>
              <a:t>setInterval</a:t>
            </a:r>
            <a:r>
              <a:rPr lang="en" sz="2400">
                <a:solidFill>
                  <a:srgbClr val="555555"/>
                </a:solidFill>
              </a:rPr>
              <a:t>(</a:t>
            </a:r>
            <a:r>
              <a:rPr lang="en" sz="2400">
                <a:solidFill>
                  <a:srgbClr val="445588"/>
                </a:solidFill>
              </a:rPr>
              <a:t>function</a:t>
            </a:r>
            <a:r>
              <a:rPr lang="en" sz="2400">
                <a:solidFill>
                  <a:srgbClr val="555555"/>
                </a:solidFill>
              </a:rPr>
              <a:t>(){</a:t>
            </a:r>
            <a:endParaRPr sz="2400">
              <a:solidFill>
                <a:srgbClr val="555555"/>
              </a:solidFill>
            </a:endParaRPr>
          </a:p>
          <a:p>
            <a:pPr indent="0" lvl="0" marL="0" rtl="0" algn="l">
              <a:lnSpc>
                <a:spcPct val="115000"/>
              </a:lnSpc>
              <a:spcBef>
                <a:spcPts val="0"/>
              </a:spcBef>
              <a:spcAft>
                <a:spcPts val="0"/>
              </a:spcAft>
              <a:buNone/>
            </a:pPr>
            <a:r>
              <a:t/>
            </a:r>
            <a:endParaRPr sz="2400">
              <a:solidFill>
                <a:srgbClr val="555555"/>
              </a:solidFill>
            </a:endParaRPr>
          </a:p>
          <a:p>
            <a:pPr indent="0" lvl="0" marL="0" rtl="0" algn="l">
              <a:lnSpc>
                <a:spcPct val="115000"/>
              </a:lnSpc>
              <a:spcBef>
                <a:spcPts val="0"/>
              </a:spcBef>
              <a:spcAft>
                <a:spcPts val="0"/>
              </a:spcAft>
              <a:buNone/>
            </a:pPr>
            <a:r>
              <a:t/>
            </a:r>
            <a:endParaRPr sz="2400">
              <a:solidFill>
                <a:srgbClr val="555555"/>
              </a:solidFill>
            </a:endParaRPr>
          </a:p>
          <a:p>
            <a:pPr indent="0" lvl="0" marL="0" rtl="0" algn="l">
              <a:lnSpc>
                <a:spcPct val="115000"/>
              </a:lnSpc>
              <a:spcBef>
                <a:spcPts val="0"/>
              </a:spcBef>
              <a:spcAft>
                <a:spcPts val="0"/>
              </a:spcAft>
              <a:buNone/>
            </a:pPr>
            <a:r>
              <a:rPr lang="en" sz="2400">
                <a:solidFill>
                  <a:srgbClr val="555555"/>
                </a:solidFill>
              </a:rPr>
              <a:t>},</a:t>
            </a:r>
            <a:r>
              <a:rPr lang="en" sz="2400">
                <a:solidFill>
                  <a:srgbClr val="DD1144"/>
                </a:solidFill>
              </a:rPr>
              <a:t>100</a:t>
            </a:r>
            <a:r>
              <a:rPr lang="en" sz="2400">
                <a:solidFill>
                  <a:srgbClr val="555555"/>
                </a:solidFill>
              </a:rPr>
              <a:t>);</a:t>
            </a:r>
            <a:endParaRPr sz="2800">
              <a:solidFill>
                <a:srgbClr val="445588"/>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49"/>
          <p:cNvSpPr txBox="1"/>
          <p:nvPr>
            <p:ph idx="4294967295" type="subTitle"/>
          </p:nvPr>
        </p:nvSpPr>
        <p:spPr>
          <a:xfrm>
            <a:off x="1203750" y="245550"/>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Solution!</a:t>
            </a:r>
            <a:endParaRPr sz="3600">
              <a:latin typeface="Comfortaa"/>
              <a:ea typeface="Comfortaa"/>
              <a:cs typeface="Comfortaa"/>
              <a:sym typeface="Comfortaa"/>
            </a:endParaRPr>
          </a:p>
        </p:txBody>
      </p:sp>
      <p:sp>
        <p:nvSpPr>
          <p:cNvPr id="533" name="Google Shape;533;p49"/>
          <p:cNvSpPr txBox="1"/>
          <p:nvPr/>
        </p:nvSpPr>
        <p:spPr>
          <a:xfrm>
            <a:off x="723500" y="1812650"/>
            <a:ext cx="63897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400">
                <a:solidFill>
                  <a:srgbClr val="445588"/>
                </a:solidFill>
              </a:rPr>
              <a:t>var</a:t>
            </a:r>
            <a:r>
              <a:rPr lang="en" sz="2400">
                <a:solidFill>
                  <a:srgbClr val="555555"/>
                </a:solidFill>
              </a:rPr>
              <a:t> </a:t>
            </a:r>
            <a:r>
              <a:rPr lang="en" sz="2400">
                <a:solidFill>
                  <a:srgbClr val="008080"/>
                </a:solidFill>
              </a:rPr>
              <a:t>velocity</a:t>
            </a:r>
            <a:r>
              <a:rPr lang="en" sz="2400">
                <a:solidFill>
                  <a:srgbClr val="555555"/>
                </a:solidFill>
              </a:rPr>
              <a:t> = </a:t>
            </a:r>
            <a:r>
              <a:rPr lang="en" sz="2400">
                <a:solidFill>
                  <a:srgbClr val="DD1144"/>
                </a:solidFill>
              </a:rPr>
              <a:t>5</a:t>
            </a:r>
            <a:r>
              <a:rPr lang="en" sz="2400">
                <a:solidFill>
                  <a:srgbClr val="555555"/>
                </a:solidFill>
              </a:rPr>
              <a:t>;</a:t>
            </a:r>
            <a:endParaRPr sz="2400">
              <a:solidFill>
                <a:srgbClr val="555555"/>
              </a:solidFill>
            </a:endParaRPr>
          </a:p>
          <a:p>
            <a:pPr indent="0" lvl="0" marL="0" rtl="0" algn="l">
              <a:lnSpc>
                <a:spcPct val="115000"/>
              </a:lnSpc>
              <a:spcBef>
                <a:spcPts val="0"/>
              </a:spcBef>
              <a:spcAft>
                <a:spcPts val="0"/>
              </a:spcAft>
              <a:buNone/>
            </a:pPr>
            <a:r>
              <a:rPr lang="en" sz="2400">
                <a:solidFill>
                  <a:srgbClr val="445588"/>
                </a:solidFill>
              </a:rPr>
              <a:t>var</a:t>
            </a:r>
            <a:r>
              <a:rPr lang="en" sz="2400">
                <a:solidFill>
                  <a:srgbClr val="555555"/>
                </a:solidFill>
              </a:rPr>
              <a:t> </a:t>
            </a:r>
            <a:r>
              <a:rPr lang="en" sz="2400">
                <a:solidFill>
                  <a:srgbClr val="008080"/>
                </a:solidFill>
              </a:rPr>
              <a:t>position</a:t>
            </a:r>
            <a:r>
              <a:rPr lang="en" sz="2400">
                <a:solidFill>
                  <a:srgbClr val="555555"/>
                </a:solidFill>
              </a:rPr>
              <a:t> = </a:t>
            </a:r>
            <a:r>
              <a:rPr lang="en" sz="2400">
                <a:solidFill>
                  <a:srgbClr val="DD1144"/>
                </a:solidFill>
              </a:rPr>
              <a:t>0</a:t>
            </a:r>
            <a:r>
              <a:rPr lang="en" sz="2400">
                <a:solidFill>
                  <a:srgbClr val="555555"/>
                </a:solidFill>
              </a:rPr>
              <a:t>;</a:t>
            </a:r>
            <a:endParaRPr sz="2400">
              <a:solidFill>
                <a:srgbClr val="555555"/>
              </a:solidFill>
            </a:endParaRPr>
          </a:p>
          <a:p>
            <a:pPr indent="0" lvl="0" marL="0" rtl="0" algn="l">
              <a:lnSpc>
                <a:spcPct val="115000"/>
              </a:lnSpc>
              <a:spcBef>
                <a:spcPts val="0"/>
              </a:spcBef>
              <a:spcAft>
                <a:spcPts val="0"/>
              </a:spcAft>
              <a:buNone/>
            </a:pPr>
            <a:r>
              <a:rPr lang="en" sz="2400">
                <a:solidFill>
                  <a:srgbClr val="445588"/>
                </a:solidFill>
              </a:rPr>
              <a:t>var</a:t>
            </a:r>
            <a:r>
              <a:rPr lang="en" sz="2400">
                <a:solidFill>
                  <a:srgbClr val="555555"/>
                </a:solidFill>
              </a:rPr>
              <a:t> </a:t>
            </a:r>
            <a:r>
              <a:rPr lang="en" sz="2400">
                <a:solidFill>
                  <a:srgbClr val="008080"/>
                </a:solidFill>
              </a:rPr>
              <a:t>ball</a:t>
            </a:r>
            <a:r>
              <a:rPr lang="en" sz="2400">
                <a:solidFill>
                  <a:srgbClr val="555555"/>
                </a:solidFill>
              </a:rPr>
              <a:t> = document.</a:t>
            </a:r>
            <a:r>
              <a:rPr lang="en" sz="2400">
                <a:solidFill>
                  <a:srgbClr val="445588"/>
                </a:solidFill>
              </a:rPr>
              <a:t>getElementById</a:t>
            </a:r>
            <a:r>
              <a:rPr lang="en" sz="2400">
                <a:solidFill>
                  <a:srgbClr val="555555"/>
                </a:solidFill>
              </a:rPr>
              <a:t>(</a:t>
            </a:r>
            <a:r>
              <a:rPr lang="en" sz="2400">
                <a:solidFill>
                  <a:srgbClr val="DD1144"/>
                </a:solidFill>
              </a:rPr>
              <a:t>'ball'</a:t>
            </a:r>
            <a:r>
              <a:rPr lang="en" sz="2400">
                <a:solidFill>
                  <a:srgbClr val="555555"/>
                </a:solidFill>
              </a:rPr>
              <a:t>);</a:t>
            </a:r>
            <a:endParaRPr sz="2400">
              <a:solidFill>
                <a:srgbClr val="555555"/>
              </a:solidFill>
            </a:endParaRPr>
          </a:p>
          <a:p>
            <a:pPr indent="0" lvl="0" marL="0" rtl="0" algn="l">
              <a:lnSpc>
                <a:spcPct val="115000"/>
              </a:lnSpc>
              <a:spcBef>
                <a:spcPts val="0"/>
              </a:spcBef>
              <a:spcAft>
                <a:spcPts val="0"/>
              </a:spcAft>
              <a:buNone/>
            </a:pPr>
            <a:r>
              <a:t/>
            </a:r>
            <a:endParaRPr sz="2400">
              <a:solidFill>
                <a:srgbClr val="555555"/>
              </a:solidFill>
            </a:endParaRPr>
          </a:p>
          <a:p>
            <a:pPr indent="0" lvl="0" marL="0" rtl="0" algn="l">
              <a:lnSpc>
                <a:spcPct val="115000"/>
              </a:lnSpc>
              <a:spcBef>
                <a:spcPts val="0"/>
              </a:spcBef>
              <a:spcAft>
                <a:spcPts val="0"/>
              </a:spcAft>
              <a:buNone/>
            </a:pPr>
            <a:r>
              <a:rPr lang="en" sz="2400">
                <a:solidFill>
                  <a:srgbClr val="445588"/>
                </a:solidFill>
              </a:rPr>
              <a:t>setInterval</a:t>
            </a:r>
            <a:r>
              <a:rPr lang="en" sz="2400">
                <a:solidFill>
                  <a:srgbClr val="555555"/>
                </a:solidFill>
              </a:rPr>
              <a:t>(</a:t>
            </a:r>
            <a:r>
              <a:rPr lang="en" sz="2400">
                <a:solidFill>
                  <a:srgbClr val="445588"/>
                </a:solidFill>
              </a:rPr>
              <a:t>function</a:t>
            </a:r>
            <a:r>
              <a:rPr lang="en" sz="2400">
                <a:solidFill>
                  <a:srgbClr val="555555"/>
                </a:solidFill>
              </a:rPr>
              <a:t>(){</a:t>
            </a:r>
            <a:endParaRPr sz="2400">
              <a:solidFill>
                <a:srgbClr val="555555"/>
              </a:solidFill>
            </a:endParaRPr>
          </a:p>
          <a:p>
            <a:pPr indent="0" lvl="0" marL="0" rtl="0" algn="l">
              <a:lnSpc>
                <a:spcPct val="115000"/>
              </a:lnSpc>
              <a:spcBef>
                <a:spcPts val="0"/>
              </a:spcBef>
              <a:spcAft>
                <a:spcPts val="0"/>
              </a:spcAft>
              <a:buNone/>
            </a:pPr>
            <a:r>
              <a:t/>
            </a:r>
            <a:endParaRPr sz="2400">
              <a:solidFill>
                <a:srgbClr val="555555"/>
              </a:solidFill>
            </a:endParaRPr>
          </a:p>
          <a:p>
            <a:pPr indent="0" lvl="0" marL="0" rtl="0" algn="l">
              <a:lnSpc>
                <a:spcPct val="115000"/>
              </a:lnSpc>
              <a:spcBef>
                <a:spcPts val="0"/>
              </a:spcBef>
              <a:spcAft>
                <a:spcPts val="0"/>
              </a:spcAft>
              <a:buNone/>
            </a:pPr>
            <a:r>
              <a:rPr lang="en" sz="2400">
                <a:solidFill>
                  <a:srgbClr val="555555"/>
                </a:solidFill>
              </a:rPr>
              <a:t>  </a:t>
            </a:r>
            <a:r>
              <a:rPr lang="en" sz="2400">
                <a:solidFill>
                  <a:srgbClr val="008080"/>
                </a:solidFill>
              </a:rPr>
              <a:t>position</a:t>
            </a:r>
            <a:r>
              <a:rPr lang="en" sz="2400">
                <a:solidFill>
                  <a:srgbClr val="555555"/>
                </a:solidFill>
              </a:rPr>
              <a:t> = </a:t>
            </a:r>
            <a:r>
              <a:rPr lang="en" sz="2400">
                <a:solidFill>
                  <a:srgbClr val="008080"/>
                </a:solidFill>
              </a:rPr>
              <a:t>position</a:t>
            </a:r>
            <a:r>
              <a:rPr lang="en" sz="2400">
                <a:solidFill>
                  <a:srgbClr val="555555"/>
                </a:solidFill>
              </a:rPr>
              <a:t> + </a:t>
            </a:r>
            <a:r>
              <a:rPr lang="en" sz="2400">
                <a:solidFill>
                  <a:srgbClr val="008080"/>
                </a:solidFill>
              </a:rPr>
              <a:t>velocity</a:t>
            </a:r>
            <a:r>
              <a:rPr lang="en" sz="2400">
                <a:solidFill>
                  <a:srgbClr val="555555"/>
                </a:solidFill>
              </a:rPr>
              <a:t>;</a:t>
            </a:r>
            <a:endParaRPr sz="2400">
              <a:solidFill>
                <a:srgbClr val="555555"/>
              </a:solidFill>
            </a:endParaRPr>
          </a:p>
          <a:p>
            <a:pPr indent="0" lvl="0" marL="0" rtl="0" algn="l">
              <a:lnSpc>
                <a:spcPct val="115000"/>
              </a:lnSpc>
              <a:spcBef>
                <a:spcPts val="0"/>
              </a:spcBef>
              <a:spcAft>
                <a:spcPts val="0"/>
              </a:spcAft>
              <a:buNone/>
            </a:pPr>
            <a:r>
              <a:rPr lang="en" sz="2400">
                <a:solidFill>
                  <a:srgbClr val="555555"/>
                </a:solidFill>
              </a:rPr>
              <a:t>  </a:t>
            </a:r>
            <a:r>
              <a:rPr lang="en" sz="2400">
                <a:solidFill>
                  <a:srgbClr val="008080"/>
                </a:solidFill>
              </a:rPr>
              <a:t>ball</a:t>
            </a:r>
            <a:r>
              <a:rPr lang="en" sz="2400">
                <a:solidFill>
                  <a:srgbClr val="555555"/>
                </a:solidFill>
              </a:rPr>
              <a:t>.style.left = </a:t>
            </a:r>
            <a:r>
              <a:rPr lang="en" sz="2400">
                <a:solidFill>
                  <a:srgbClr val="008080"/>
                </a:solidFill>
              </a:rPr>
              <a:t>position</a:t>
            </a:r>
            <a:r>
              <a:rPr lang="en" sz="2400">
                <a:solidFill>
                  <a:srgbClr val="555555"/>
                </a:solidFill>
              </a:rPr>
              <a:t> + </a:t>
            </a:r>
            <a:r>
              <a:rPr lang="en" sz="2400">
                <a:solidFill>
                  <a:srgbClr val="DD1144"/>
                </a:solidFill>
              </a:rPr>
              <a:t>'px'</a:t>
            </a:r>
            <a:r>
              <a:rPr lang="en" sz="2400">
                <a:solidFill>
                  <a:srgbClr val="555555"/>
                </a:solidFill>
              </a:rPr>
              <a:t>;</a:t>
            </a:r>
            <a:endParaRPr sz="2400">
              <a:solidFill>
                <a:srgbClr val="555555"/>
              </a:solidFill>
            </a:endParaRPr>
          </a:p>
          <a:p>
            <a:pPr indent="0" lvl="0" marL="0" rtl="0" algn="l">
              <a:lnSpc>
                <a:spcPct val="115000"/>
              </a:lnSpc>
              <a:spcBef>
                <a:spcPts val="0"/>
              </a:spcBef>
              <a:spcAft>
                <a:spcPts val="0"/>
              </a:spcAft>
              <a:buNone/>
            </a:pPr>
            <a:r>
              <a:rPr lang="en" sz="2400">
                <a:solidFill>
                  <a:srgbClr val="555555"/>
                </a:solidFill>
              </a:rPr>
              <a:t>},</a:t>
            </a:r>
            <a:r>
              <a:rPr lang="en" sz="2400">
                <a:solidFill>
                  <a:srgbClr val="DD1144"/>
                </a:solidFill>
              </a:rPr>
              <a:t>100</a:t>
            </a:r>
            <a:r>
              <a:rPr lang="en" sz="2400">
                <a:solidFill>
                  <a:srgbClr val="555555"/>
                </a:solidFill>
              </a:rPr>
              <a:t>);</a:t>
            </a:r>
            <a:endParaRPr sz="2400">
              <a:solidFill>
                <a:srgbClr val="555555"/>
              </a:solidFill>
            </a:endParaRPr>
          </a:p>
          <a:p>
            <a:pPr indent="0" lvl="0" marL="0" rtl="0" algn="l">
              <a:lnSpc>
                <a:spcPct val="115000"/>
              </a:lnSpc>
              <a:spcBef>
                <a:spcPts val="0"/>
              </a:spcBef>
              <a:spcAft>
                <a:spcPts val="0"/>
              </a:spcAft>
              <a:buNone/>
            </a:pPr>
            <a:r>
              <a:t/>
            </a:r>
            <a:endParaRPr sz="2800">
              <a:solidFill>
                <a:srgbClr val="445588"/>
              </a:solidFill>
            </a:endParaRPr>
          </a:p>
        </p:txBody>
      </p:sp>
      <p:pic>
        <p:nvPicPr>
          <p:cNvPr id="534" name="Google Shape;534;p49"/>
          <p:cNvPicPr preferRelativeResize="0"/>
          <p:nvPr/>
        </p:nvPicPr>
        <p:blipFill>
          <a:blip r:embed="rId3">
            <a:alphaModFix/>
          </a:blip>
          <a:stretch>
            <a:fillRect/>
          </a:stretch>
        </p:blipFill>
        <p:spPr>
          <a:xfrm flipH="1">
            <a:off x="5687274" y="2825275"/>
            <a:ext cx="2932775" cy="16002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pic>
        <p:nvPicPr>
          <p:cNvPr id="539" name="Google Shape;539;p50"/>
          <p:cNvPicPr preferRelativeResize="0"/>
          <p:nvPr/>
        </p:nvPicPr>
        <p:blipFill rotWithShape="1">
          <a:blip r:embed="rId3">
            <a:alphaModFix/>
          </a:blip>
          <a:srcRect b="14229" l="26643" r="25470" t="44631"/>
          <a:stretch/>
        </p:blipFill>
        <p:spPr>
          <a:xfrm>
            <a:off x="339225" y="2571750"/>
            <a:ext cx="4232775" cy="1738625"/>
          </a:xfrm>
          <a:prstGeom prst="rect">
            <a:avLst/>
          </a:prstGeom>
          <a:noFill/>
          <a:ln>
            <a:noFill/>
          </a:ln>
        </p:spPr>
      </p:pic>
      <p:sp>
        <p:nvSpPr>
          <p:cNvPr id="540" name="Google Shape;540;p50"/>
          <p:cNvSpPr txBox="1"/>
          <p:nvPr>
            <p:ph idx="4294967295" type="subTitle"/>
          </p:nvPr>
        </p:nvSpPr>
        <p:spPr>
          <a:xfrm>
            <a:off x="662350" y="245550"/>
            <a:ext cx="75447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Make the ball reverse direction and velocity at left / right edges (0px, 200px)</a:t>
            </a:r>
            <a:endParaRPr sz="3600">
              <a:latin typeface="Comfortaa"/>
              <a:ea typeface="Comfortaa"/>
              <a:cs typeface="Comfortaa"/>
              <a:sym typeface="Comfortaa"/>
            </a:endParaRPr>
          </a:p>
        </p:txBody>
      </p:sp>
      <p:pic>
        <p:nvPicPr>
          <p:cNvPr id="541" name="Google Shape;541;p50"/>
          <p:cNvPicPr preferRelativeResize="0"/>
          <p:nvPr/>
        </p:nvPicPr>
        <p:blipFill rotWithShape="1">
          <a:blip r:embed="rId3">
            <a:alphaModFix/>
          </a:blip>
          <a:srcRect b="14229" l="26643" r="25470" t="44631"/>
          <a:stretch/>
        </p:blipFill>
        <p:spPr>
          <a:xfrm flipH="1">
            <a:off x="4818100" y="2571750"/>
            <a:ext cx="4232775" cy="1738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51"/>
          <p:cNvSpPr txBox="1"/>
          <p:nvPr>
            <p:ph idx="4294967295" type="subTitle"/>
          </p:nvPr>
        </p:nvSpPr>
        <p:spPr>
          <a:xfrm>
            <a:off x="1203750" y="245550"/>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Previous Code - modify</a:t>
            </a:r>
            <a:endParaRPr sz="3600">
              <a:latin typeface="Comfortaa"/>
              <a:ea typeface="Comfortaa"/>
              <a:cs typeface="Comfortaa"/>
              <a:sym typeface="Comfortaa"/>
            </a:endParaRPr>
          </a:p>
        </p:txBody>
      </p:sp>
      <p:sp>
        <p:nvSpPr>
          <p:cNvPr id="547" name="Google Shape;547;p51"/>
          <p:cNvSpPr txBox="1"/>
          <p:nvPr/>
        </p:nvSpPr>
        <p:spPr>
          <a:xfrm>
            <a:off x="723500" y="1812650"/>
            <a:ext cx="77007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666666"/>
                </a:solidFill>
              </a:rPr>
              <a:t>// modify so it changes direction and goes back 0px, 200px</a:t>
            </a:r>
            <a:endParaRPr sz="1800">
              <a:solidFill>
                <a:srgbClr val="666666"/>
              </a:solidFill>
            </a:endParaRPr>
          </a:p>
          <a:p>
            <a:pPr indent="0" lvl="0" marL="0" rtl="0" algn="l">
              <a:lnSpc>
                <a:spcPct val="115000"/>
              </a:lnSpc>
              <a:spcBef>
                <a:spcPts val="0"/>
              </a:spcBef>
              <a:spcAft>
                <a:spcPts val="0"/>
              </a:spcAft>
              <a:buNone/>
            </a:pPr>
            <a:r>
              <a:rPr lang="en" sz="1800">
                <a:solidFill>
                  <a:srgbClr val="445588"/>
                </a:solidFill>
              </a:rPr>
              <a:t>var</a:t>
            </a:r>
            <a:r>
              <a:rPr lang="en" sz="1800">
                <a:solidFill>
                  <a:srgbClr val="555555"/>
                </a:solidFill>
              </a:rPr>
              <a:t> </a:t>
            </a:r>
            <a:r>
              <a:rPr lang="en" sz="1800">
                <a:solidFill>
                  <a:srgbClr val="008080"/>
                </a:solidFill>
              </a:rPr>
              <a:t>velocity</a:t>
            </a:r>
            <a:r>
              <a:rPr lang="en" sz="1800">
                <a:solidFill>
                  <a:srgbClr val="555555"/>
                </a:solidFill>
              </a:rPr>
              <a:t> = </a:t>
            </a:r>
            <a:r>
              <a:rPr lang="en" sz="1800">
                <a:solidFill>
                  <a:srgbClr val="DD1144"/>
                </a:solidFill>
              </a:rPr>
              <a:t>5</a:t>
            </a:r>
            <a:r>
              <a:rPr lang="en" sz="1800">
                <a:solidFill>
                  <a:srgbClr val="555555"/>
                </a:solidFill>
              </a:rPr>
              <a:t>;</a:t>
            </a:r>
            <a:endParaRPr sz="1800">
              <a:solidFill>
                <a:srgbClr val="555555"/>
              </a:solidFill>
            </a:endParaRPr>
          </a:p>
          <a:p>
            <a:pPr indent="0" lvl="0" marL="0" rtl="0" algn="l">
              <a:lnSpc>
                <a:spcPct val="115000"/>
              </a:lnSpc>
              <a:spcBef>
                <a:spcPts val="0"/>
              </a:spcBef>
              <a:spcAft>
                <a:spcPts val="0"/>
              </a:spcAft>
              <a:buNone/>
            </a:pPr>
            <a:r>
              <a:rPr lang="en" sz="1800">
                <a:solidFill>
                  <a:srgbClr val="445588"/>
                </a:solidFill>
              </a:rPr>
              <a:t>var</a:t>
            </a:r>
            <a:r>
              <a:rPr lang="en" sz="1800">
                <a:solidFill>
                  <a:srgbClr val="555555"/>
                </a:solidFill>
              </a:rPr>
              <a:t> </a:t>
            </a:r>
            <a:r>
              <a:rPr lang="en" sz="1800">
                <a:solidFill>
                  <a:srgbClr val="008080"/>
                </a:solidFill>
              </a:rPr>
              <a:t>position</a:t>
            </a:r>
            <a:r>
              <a:rPr lang="en" sz="1800">
                <a:solidFill>
                  <a:srgbClr val="555555"/>
                </a:solidFill>
              </a:rPr>
              <a:t> = </a:t>
            </a:r>
            <a:r>
              <a:rPr lang="en" sz="1800">
                <a:solidFill>
                  <a:srgbClr val="DD1144"/>
                </a:solidFill>
              </a:rPr>
              <a:t>0</a:t>
            </a:r>
            <a:r>
              <a:rPr lang="en" sz="1800">
                <a:solidFill>
                  <a:srgbClr val="555555"/>
                </a:solidFill>
              </a:rPr>
              <a:t>;</a:t>
            </a:r>
            <a:endParaRPr sz="1800">
              <a:solidFill>
                <a:srgbClr val="555555"/>
              </a:solidFill>
            </a:endParaRPr>
          </a:p>
          <a:p>
            <a:pPr indent="0" lvl="0" marL="0" rtl="0" algn="l">
              <a:lnSpc>
                <a:spcPct val="115000"/>
              </a:lnSpc>
              <a:spcBef>
                <a:spcPts val="0"/>
              </a:spcBef>
              <a:spcAft>
                <a:spcPts val="0"/>
              </a:spcAft>
              <a:buNone/>
            </a:pPr>
            <a:r>
              <a:rPr lang="en" sz="1800">
                <a:solidFill>
                  <a:srgbClr val="445588"/>
                </a:solidFill>
              </a:rPr>
              <a:t>var</a:t>
            </a:r>
            <a:r>
              <a:rPr lang="en" sz="1800">
                <a:solidFill>
                  <a:srgbClr val="555555"/>
                </a:solidFill>
              </a:rPr>
              <a:t> </a:t>
            </a:r>
            <a:r>
              <a:rPr lang="en" sz="1800">
                <a:solidFill>
                  <a:srgbClr val="008080"/>
                </a:solidFill>
              </a:rPr>
              <a:t>ball</a:t>
            </a:r>
            <a:r>
              <a:rPr lang="en" sz="1800">
                <a:solidFill>
                  <a:srgbClr val="555555"/>
                </a:solidFill>
              </a:rPr>
              <a:t> = document.</a:t>
            </a:r>
            <a:r>
              <a:rPr lang="en" sz="1800">
                <a:solidFill>
                  <a:srgbClr val="445588"/>
                </a:solidFill>
              </a:rPr>
              <a:t>getElementById</a:t>
            </a:r>
            <a:r>
              <a:rPr lang="en" sz="1800">
                <a:solidFill>
                  <a:srgbClr val="555555"/>
                </a:solidFill>
              </a:rPr>
              <a:t>(</a:t>
            </a:r>
            <a:r>
              <a:rPr lang="en" sz="1800">
                <a:solidFill>
                  <a:srgbClr val="DD1144"/>
                </a:solidFill>
              </a:rPr>
              <a:t>'ball'</a:t>
            </a:r>
            <a:r>
              <a:rPr lang="en" sz="1800">
                <a:solidFill>
                  <a:srgbClr val="555555"/>
                </a:solidFill>
              </a:rPr>
              <a:t>);</a:t>
            </a:r>
            <a:endParaRPr sz="1800">
              <a:solidFill>
                <a:srgbClr val="555555"/>
              </a:solidFill>
            </a:endParaRPr>
          </a:p>
          <a:p>
            <a:pPr indent="0" lvl="0" marL="0" rtl="0" algn="l">
              <a:lnSpc>
                <a:spcPct val="115000"/>
              </a:lnSpc>
              <a:spcBef>
                <a:spcPts val="0"/>
              </a:spcBef>
              <a:spcAft>
                <a:spcPts val="0"/>
              </a:spcAft>
              <a:buNone/>
            </a:pPr>
            <a:r>
              <a:t/>
            </a:r>
            <a:endParaRPr sz="1800">
              <a:solidFill>
                <a:srgbClr val="555555"/>
              </a:solidFill>
            </a:endParaRPr>
          </a:p>
          <a:p>
            <a:pPr indent="0" lvl="0" marL="0" rtl="0" algn="l">
              <a:lnSpc>
                <a:spcPct val="115000"/>
              </a:lnSpc>
              <a:spcBef>
                <a:spcPts val="0"/>
              </a:spcBef>
              <a:spcAft>
                <a:spcPts val="0"/>
              </a:spcAft>
              <a:buNone/>
            </a:pPr>
            <a:r>
              <a:rPr lang="en" sz="1800">
                <a:solidFill>
                  <a:srgbClr val="445588"/>
                </a:solidFill>
              </a:rPr>
              <a:t>setInterval</a:t>
            </a:r>
            <a:r>
              <a:rPr lang="en" sz="1800">
                <a:solidFill>
                  <a:srgbClr val="555555"/>
                </a:solidFill>
              </a:rPr>
              <a:t>(</a:t>
            </a:r>
            <a:r>
              <a:rPr lang="en" sz="1800">
                <a:solidFill>
                  <a:srgbClr val="445588"/>
                </a:solidFill>
              </a:rPr>
              <a:t>function</a:t>
            </a:r>
            <a:r>
              <a:rPr lang="en" sz="1800">
                <a:solidFill>
                  <a:srgbClr val="555555"/>
                </a:solidFill>
              </a:rPr>
              <a:t>(){</a:t>
            </a:r>
            <a:endParaRPr sz="1800">
              <a:solidFill>
                <a:srgbClr val="555555"/>
              </a:solidFill>
            </a:endParaRPr>
          </a:p>
          <a:p>
            <a:pPr indent="0" lvl="0" marL="0" rtl="0" algn="l">
              <a:lnSpc>
                <a:spcPct val="115000"/>
              </a:lnSpc>
              <a:spcBef>
                <a:spcPts val="0"/>
              </a:spcBef>
              <a:spcAft>
                <a:spcPts val="0"/>
              </a:spcAft>
              <a:buNone/>
            </a:pPr>
            <a:r>
              <a:t/>
            </a:r>
            <a:endParaRPr sz="1800">
              <a:solidFill>
                <a:srgbClr val="555555"/>
              </a:solidFill>
            </a:endParaRPr>
          </a:p>
          <a:p>
            <a:pPr indent="0" lvl="0" marL="0" rtl="0" algn="l">
              <a:lnSpc>
                <a:spcPct val="115000"/>
              </a:lnSpc>
              <a:spcBef>
                <a:spcPts val="0"/>
              </a:spcBef>
              <a:spcAft>
                <a:spcPts val="0"/>
              </a:spcAft>
              <a:buNone/>
            </a:pPr>
            <a:r>
              <a:rPr lang="en" sz="1800">
                <a:solidFill>
                  <a:srgbClr val="555555"/>
                </a:solidFill>
              </a:rPr>
              <a:t>  </a:t>
            </a:r>
            <a:r>
              <a:rPr lang="en" sz="1800">
                <a:solidFill>
                  <a:srgbClr val="008080"/>
                </a:solidFill>
              </a:rPr>
              <a:t>position</a:t>
            </a:r>
            <a:r>
              <a:rPr lang="en" sz="1800">
                <a:solidFill>
                  <a:srgbClr val="555555"/>
                </a:solidFill>
              </a:rPr>
              <a:t> = </a:t>
            </a:r>
            <a:r>
              <a:rPr lang="en" sz="1800">
                <a:solidFill>
                  <a:srgbClr val="008080"/>
                </a:solidFill>
              </a:rPr>
              <a:t>position</a:t>
            </a:r>
            <a:r>
              <a:rPr lang="en" sz="1800">
                <a:solidFill>
                  <a:srgbClr val="555555"/>
                </a:solidFill>
              </a:rPr>
              <a:t> + </a:t>
            </a:r>
            <a:r>
              <a:rPr lang="en" sz="1800">
                <a:solidFill>
                  <a:srgbClr val="008080"/>
                </a:solidFill>
              </a:rPr>
              <a:t>velocity</a:t>
            </a:r>
            <a:r>
              <a:rPr lang="en" sz="1800">
                <a:solidFill>
                  <a:srgbClr val="555555"/>
                </a:solidFill>
              </a:rPr>
              <a:t>;</a:t>
            </a:r>
            <a:endParaRPr sz="1800">
              <a:solidFill>
                <a:srgbClr val="555555"/>
              </a:solidFill>
            </a:endParaRPr>
          </a:p>
          <a:p>
            <a:pPr indent="0" lvl="0" marL="0" rtl="0" algn="l">
              <a:lnSpc>
                <a:spcPct val="115000"/>
              </a:lnSpc>
              <a:spcBef>
                <a:spcPts val="0"/>
              </a:spcBef>
              <a:spcAft>
                <a:spcPts val="0"/>
              </a:spcAft>
              <a:buNone/>
            </a:pPr>
            <a:r>
              <a:rPr lang="en" sz="1800">
                <a:solidFill>
                  <a:srgbClr val="555555"/>
                </a:solidFill>
              </a:rPr>
              <a:t>  </a:t>
            </a:r>
            <a:r>
              <a:rPr lang="en" sz="1800">
                <a:solidFill>
                  <a:srgbClr val="008080"/>
                </a:solidFill>
              </a:rPr>
              <a:t>ball</a:t>
            </a:r>
            <a:r>
              <a:rPr lang="en" sz="1800">
                <a:solidFill>
                  <a:srgbClr val="555555"/>
                </a:solidFill>
              </a:rPr>
              <a:t>.style.left = </a:t>
            </a:r>
            <a:r>
              <a:rPr lang="en" sz="1800">
                <a:solidFill>
                  <a:srgbClr val="008080"/>
                </a:solidFill>
              </a:rPr>
              <a:t>position</a:t>
            </a:r>
            <a:r>
              <a:rPr lang="en" sz="1800">
                <a:solidFill>
                  <a:srgbClr val="555555"/>
                </a:solidFill>
              </a:rPr>
              <a:t> + </a:t>
            </a:r>
            <a:r>
              <a:rPr lang="en" sz="1800">
                <a:solidFill>
                  <a:srgbClr val="DD1144"/>
                </a:solidFill>
              </a:rPr>
              <a:t>'px'</a:t>
            </a:r>
            <a:r>
              <a:rPr lang="en" sz="1800">
                <a:solidFill>
                  <a:srgbClr val="555555"/>
                </a:solidFill>
              </a:rPr>
              <a:t>;</a:t>
            </a:r>
            <a:endParaRPr sz="1800">
              <a:solidFill>
                <a:srgbClr val="555555"/>
              </a:solidFill>
            </a:endParaRPr>
          </a:p>
          <a:p>
            <a:pPr indent="0" lvl="0" marL="0" rtl="0" algn="l">
              <a:lnSpc>
                <a:spcPct val="115000"/>
              </a:lnSpc>
              <a:spcBef>
                <a:spcPts val="0"/>
              </a:spcBef>
              <a:spcAft>
                <a:spcPts val="0"/>
              </a:spcAft>
              <a:buNone/>
            </a:pPr>
            <a:r>
              <a:rPr lang="en" sz="1800">
                <a:solidFill>
                  <a:srgbClr val="555555"/>
                </a:solidFill>
              </a:rPr>
              <a:t>},</a:t>
            </a:r>
            <a:r>
              <a:rPr lang="en" sz="1800">
                <a:solidFill>
                  <a:srgbClr val="DD1144"/>
                </a:solidFill>
              </a:rPr>
              <a:t>100</a:t>
            </a:r>
            <a:r>
              <a:rPr lang="en" sz="1800">
                <a:solidFill>
                  <a:srgbClr val="555555"/>
                </a:solidFill>
              </a:rPr>
              <a:t>);</a:t>
            </a:r>
            <a:endParaRPr sz="1800">
              <a:solidFill>
                <a:srgbClr val="555555"/>
              </a:solidFill>
            </a:endParaRPr>
          </a:p>
          <a:p>
            <a:pPr indent="0" lvl="0" marL="0" rtl="0" algn="l">
              <a:lnSpc>
                <a:spcPct val="115000"/>
              </a:lnSpc>
              <a:spcBef>
                <a:spcPts val="0"/>
              </a:spcBef>
              <a:spcAft>
                <a:spcPts val="0"/>
              </a:spcAft>
              <a:buNone/>
            </a:pPr>
            <a:r>
              <a:t/>
            </a:r>
            <a:endParaRPr sz="1800">
              <a:solidFill>
                <a:srgbClr val="44558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Google Shape;71;p16"/>
          <p:cNvSpPr txBox="1"/>
          <p:nvPr>
            <p:ph idx="4294967295" type="subTitle"/>
          </p:nvPr>
        </p:nvSpPr>
        <p:spPr>
          <a:xfrm>
            <a:off x="373075" y="5544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6A6A6A"/>
                </a:solidFill>
                <a:highlight>
                  <a:srgbClr val="FFFFFF"/>
                </a:highlight>
                <a:latin typeface="Comfortaa"/>
                <a:ea typeface="Comfortaa"/>
                <a:cs typeface="Comfortaa"/>
                <a:sym typeface="Comfortaa"/>
              </a:rPr>
              <a:t>Cryptography</a:t>
            </a:r>
            <a:endParaRPr b="1" sz="4800">
              <a:solidFill>
                <a:srgbClr val="6A6A6A"/>
              </a:solidFill>
              <a:highlight>
                <a:srgbClr val="FFFFFF"/>
              </a:highlight>
              <a:latin typeface="Comfortaa"/>
              <a:ea typeface="Comfortaa"/>
              <a:cs typeface="Comfortaa"/>
              <a:sym typeface="Comfortaa"/>
            </a:endParaRPr>
          </a:p>
          <a:p>
            <a:pPr indent="0" lvl="0" marL="0" rtl="0" algn="ctr">
              <a:spcBef>
                <a:spcPts val="1600"/>
              </a:spcBef>
              <a:spcAft>
                <a:spcPts val="0"/>
              </a:spcAft>
              <a:buNone/>
            </a:pPr>
            <a:r>
              <a:t/>
            </a:r>
            <a:endParaRPr sz="1100" u="sng">
              <a:solidFill>
                <a:srgbClr val="1155CC"/>
              </a:solidFill>
              <a:hlinkClick r:id="rId4"/>
            </a:endParaRPr>
          </a:p>
          <a:p>
            <a:pPr indent="0" lvl="0" marL="0" rtl="0" algn="ctr">
              <a:spcBef>
                <a:spcPts val="0"/>
              </a:spcBef>
              <a:spcAft>
                <a:spcPts val="1600"/>
              </a:spcAft>
              <a:buNone/>
            </a:pPr>
            <a:r>
              <a:t/>
            </a:r>
            <a:endParaRPr b="1" sz="1400">
              <a:solidFill>
                <a:srgbClr val="6A6A6A"/>
              </a:solidFill>
              <a:highlight>
                <a:srgbClr val="FFFFFF"/>
              </a:highlight>
              <a:latin typeface="Comfortaa"/>
              <a:ea typeface="Comfortaa"/>
              <a:cs typeface="Comfortaa"/>
              <a:sym typeface="Comfortaa"/>
            </a:endParaRPr>
          </a:p>
        </p:txBody>
      </p:sp>
      <p:pic>
        <p:nvPicPr>
          <p:cNvPr id="72" name="Google Shape;72;p16"/>
          <p:cNvPicPr preferRelativeResize="0"/>
          <p:nvPr/>
        </p:nvPicPr>
        <p:blipFill>
          <a:blip r:embed="rId5">
            <a:alphaModFix/>
          </a:blip>
          <a:stretch>
            <a:fillRect/>
          </a:stretch>
        </p:blipFill>
        <p:spPr>
          <a:xfrm>
            <a:off x="6428075" y="2125500"/>
            <a:ext cx="2038851" cy="2038851"/>
          </a:xfrm>
          <a:prstGeom prst="rect">
            <a:avLst/>
          </a:prstGeom>
          <a:noFill/>
          <a:ln>
            <a:noFill/>
          </a:ln>
        </p:spPr>
      </p:pic>
      <p:sp>
        <p:nvSpPr>
          <p:cNvPr id="73" name="Google Shape;73;p16"/>
          <p:cNvSpPr txBox="1"/>
          <p:nvPr/>
        </p:nvSpPr>
        <p:spPr>
          <a:xfrm>
            <a:off x="822475" y="1644925"/>
            <a:ext cx="3000000" cy="3000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rgbClr val="000000"/>
              </a:buClr>
              <a:buSzPts val="1100"/>
              <a:buFont typeface="Arial"/>
              <a:buNone/>
            </a:pPr>
            <a:r>
              <a:t/>
            </a:r>
            <a:endParaRPr b="1" sz="2400">
              <a:solidFill>
                <a:schemeClr val="lt1"/>
              </a:solidFill>
              <a:latin typeface="Comfortaa"/>
              <a:ea typeface="Comfortaa"/>
              <a:cs typeface="Comfortaa"/>
              <a:sym typeface="Comfortaa"/>
            </a:endParaRPr>
          </a:p>
          <a:p>
            <a:pPr indent="0" lvl="0" marL="0" rtl="0" algn="l">
              <a:lnSpc>
                <a:spcPct val="115000"/>
              </a:lnSpc>
              <a:spcBef>
                <a:spcPts val="1600"/>
              </a:spcBef>
              <a:spcAft>
                <a:spcPts val="0"/>
              </a:spcAft>
              <a:buNone/>
            </a:pPr>
            <a:r>
              <a:rPr b="1" lang="en" sz="2400">
                <a:highlight>
                  <a:srgbClr val="F3F3F3"/>
                </a:highlight>
                <a:latin typeface="Comfortaa"/>
                <a:ea typeface="Comfortaa"/>
                <a:cs typeface="Comfortaa"/>
                <a:sym typeface="Comfortaa"/>
              </a:rPr>
              <a:t>Alphabet</a:t>
            </a:r>
            <a:endParaRPr b="1" sz="2400">
              <a:highlight>
                <a:srgbClr val="F3F3F3"/>
              </a:highlight>
              <a:latin typeface="Comfortaa"/>
              <a:ea typeface="Comfortaa"/>
              <a:cs typeface="Comfortaa"/>
              <a:sym typeface="Comfortaa"/>
            </a:endParaRPr>
          </a:p>
          <a:p>
            <a:pPr indent="0" lvl="0" marL="0" rtl="0" algn="l">
              <a:lnSpc>
                <a:spcPct val="115000"/>
              </a:lnSpc>
              <a:spcBef>
                <a:spcPts val="1600"/>
              </a:spcBef>
              <a:spcAft>
                <a:spcPts val="0"/>
              </a:spcAft>
              <a:buNone/>
            </a:pPr>
            <a:r>
              <a:rPr b="1" lang="en" sz="2400">
                <a:highlight>
                  <a:srgbClr val="F3F3F3"/>
                </a:highlight>
                <a:latin typeface="Comfortaa"/>
                <a:ea typeface="Comfortaa"/>
                <a:cs typeface="Comfortaa"/>
                <a:sym typeface="Comfortaa"/>
              </a:rPr>
              <a:t>Rotation</a:t>
            </a:r>
            <a:endParaRPr b="1" sz="2400">
              <a:highlight>
                <a:srgbClr val="F3F3F3"/>
              </a:highlight>
              <a:latin typeface="Comfortaa"/>
              <a:ea typeface="Comfortaa"/>
              <a:cs typeface="Comfortaa"/>
              <a:sym typeface="Comfortaa"/>
            </a:endParaRPr>
          </a:p>
          <a:p>
            <a:pPr indent="0" lvl="0" marL="0" rtl="0" algn="l">
              <a:lnSpc>
                <a:spcPct val="115000"/>
              </a:lnSpc>
              <a:spcBef>
                <a:spcPts val="1600"/>
              </a:spcBef>
              <a:spcAft>
                <a:spcPts val="1600"/>
              </a:spcAft>
              <a:buNone/>
            </a:pPr>
            <a:r>
              <a:rPr b="1" lang="en" sz="2400">
                <a:highlight>
                  <a:srgbClr val="F3F3F3"/>
                </a:highlight>
                <a:latin typeface="Comfortaa"/>
                <a:ea typeface="Comfortaa"/>
                <a:cs typeface="Comfortaa"/>
                <a:sym typeface="Comfortaa"/>
              </a:rPr>
              <a:t>Rail fence</a:t>
            </a:r>
            <a:endParaRPr b="1" sz="2400">
              <a:highlight>
                <a:srgbClr val="F3F3F3"/>
              </a:highlight>
              <a:latin typeface="Comfortaa"/>
              <a:ea typeface="Comfortaa"/>
              <a:cs typeface="Comfortaa"/>
              <a:sym typeface="Comfortaa"/>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1" name="Shape 551"/>
        <p:cNvGrpSpPr/>
        <p:nvPr/>
      </p:nvGrpSpPr>
      <p:grpSpPr>
        <a:xfrm>
          <a:off x="0" y="0"/>
          <a:ext cx="0" cy="0"/>
          <a:chOff x="0" y="0"/>
          <a:chExt cx="0" cy="0"/>
        </a:xfrm>
      </p:grpSpPr>
      <p:sp>
        <p:nvSpPr>
          <p:cNvPr id="552" name="Google Shape;552;p52"/>
          <p:cNvSpPr txBox="1"/>
          <p:nvPr>
            <p:ph idx="4294967295" type="subTitle"/>
          </p:nvPr>
        </p:nvSpPr>
        <p:spPr>
          <a:xfrm>
            <a:off x="1203750" y="245550"/>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Edge Detection</a:t>
            </a:r>
            <a:endParaRPr sz="3600">
              <a:latin typeface="Comfortaa"/>
              <a:ea typeface="Comfortaa"/>
              <a:cs typeface="Comfortaa"/>
              <a:sym typeface="Comfortaa"/>
            </a:endParaRPr>
          </a:p>
        </p:txBody>
      </p:sp>
      <p:sp>
        <p:nvSpPr>
          <p:cNvPr id="553" name="Google Shape;553;p52"/>
          <p:cNvSpPr txBox="1"/>
          <p:nvPr/>
        </p:nvSpPr>
        <p:spPr>
          <a:xfrm>
            <a:off x="521150" y="1620100"/>
            <a:ext cx="62652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rgbClr val="445588"/>
                </a:solidFill>
              </a:rPr>
              <a:t>var</a:t>
            </a:r>
            <a:r>
              <a:rPr lang="en" sz="2000">
                <a:solidFill>
                  <a:srgbClr val="555555"/>
                </a:solidFill>
              </a:rPr>
              <a:t> </a:t>
            </a:r>
            <a:r>
              <a:rPr lang="en" sz="2000">
                <a:solidFill>
                  <a:srgbClr val="008080"/>
                </a:solidFill>
              </a:rPr>
              <a:t>velocity</a:t>
            </a:r>
            <a:r>
              <a:rPr lang="en" sz="2000">
                <a:solidFill>
                  <a:srgbClr val="555555"/>
                </a:solidFill>
              </a:rPr>
              <a:t> = </a:t>
            </a:r>
            <a:r>
              <a:rPr lang="en" sz="2000">
                <a:solidFill>
                  <a:srgbClr val="DD1144"/>
                </a:solidFill>
              </a:rPr>
              <a:t>5</a:t>
            </a:r>
            <a:r>
              <a:rPr lang="en" sz="2000">
                <a:solidFill>
                  <a:srgbClr val="555555"/>
                </a:solidFill>
              </a:rPr>
              <a:t>;</a:t>
            </a:r>
            <a:endParaRPr sz="2000">
              <a:solidFill>
                <a:srgbClr val="555555"/>
              </a:solidFill>
            </a:endParaRPr>
          </a:p>
          <a:p>
            <a:pPr indent="0" lvl="0" marL="0" rtl="0" algn="l">
              <a:lnSpc>
                <a:spcPct val="115000"/>
              </a:lnSpc>
              <a:spcBef>
                <a:spcPts val="0"/>
              </a:spcBef>
              <a:spcAft>
                <a:spcPts val="0"/>
              </a:spcAft>
              <a:buNone/>
            </a:pPr>
            <a:r>
              <a:rPr lang="en" sz="2000">
                <a:solidFill>
                  <a:srgbClr val="445588"/>
                </a:solidFill>
              </a:rPr>
              <a:t>var</a:t>
            </a:r>
            <a:r>
              <a:rPr lang="en" sz="2000">
                <a:solidFill>
                  <a:srgbClr val="555555"/>
                </a:solidFill>
              </a:rPr>
              <a:t> </a:t>
            </a:r>
            <a:r>
              <a:rPr lang="en" sz="2000">
                <a:solidFill>
                  <a:srgbClr val="008080"/>
                </a:solidFill>
              </a:rPr>
              <a:t>position</a:t>
            </a:r>
            <a:r>
              <a:rPr lang="en" sz="2000">
                <a:solidFill>
                  <a:srgbClr val="555555"/>
                </a:solidFill>
              </a:rPr>
              <a:t> = </a:t>
            </a:r>
            <a:r>
              <a:rPr lang="en" sz="2000">
                <a:solidFill>
                  <a:srgbClr val="DD1144"/>
                </a:solidFill>
              </a:rPr>
              <a:t>0</a:t>
            </a:r>
            <a:r>
              <a:rPr lang="en" sz="2000">
                <a:solidFill>
                  <a:srgbClr val="555555"/>
                </a:solidFill>
              </a:rPr>
              <a:t>;</a:t>
            </a:r>
            <a:endParaRPr sz="2000">
              <a:solidFill>
                <a:srgbClr val="555555"/>
              </a:solidFill>
            </a:endParaRPr>
          </a:p>
          <a:p>
            <a:pPr indent="0" lvl="0" marL="0" rtl="0" algn="l">
              <a:lnSpc>
                <a:spcPct val="115000"/>
              </a:lnSpc>
              <a:spcBef>
                <a:spcPts val="0"/>
              </a:spcBef>
              <a:spcAft>
                <a:spcPts val="0"/>
              </a:spcAft>
              <a:buNone/>
            </a:pPr>
            <a:r>
              <a:rPr lang="en" sz="2000">
                <a:solidFill>
                  <a:srgbClr val="445588"/>
                </a:solidFill>
              </a:rPr>
              <a:t>var</a:t>
            </a:r>
            <a:r>
              <a:rPr lang="en" sz="2000">
                <a:solidFill>
                  <a:srgbClr val="555555"/>
                </a:solidFill>
              </a:rPr>
              <a:t> </a:t>
            </a:r>
            <a:r>
              <a:rPr lang="en" sz="2000">
                <a:solidFill>
                  <a:srgbClr val="008080"/>
                </a:solidFill>
              </a:rPr>
              <a:t>ball</a:t>
            </a:r>
            <a:r>
              <a:rPr lang="en" sz="2000">
                <a:solidFill>
                  <a:srgbClr val="555555"/>
                </a:solidFill>
              </a:rPr>
              <a:t> = document.</a:t>
            </a:r>
            <a:r>
              <a:rPr lang="en" sz="2000">
                <a:solidFill>
                  <a:srgbClr val="445588"/>
                </a:solidFill>
              </a:rPr>
              <a:t>getElementById</a:t>
            </a:r>
            <a:r>
              <a:rPr lang="en" sz="2000">
                <a:solidFill>
                  <a:srgbClr val="555555"/>
                </a:solidFill>
              </a:rPr>
              <a:t>(</a:t>
            </a:r>
            <a:r>
              <a:rPr lang="en" sz="2000">
                <a:solidFill>
                  <a:srgbClr val="DD1144"/>
                </a:solidFill>
              </a:rPr>
              <a:t>'ball'</a:t>
            </a:r>
            <a:r>
              <a:rPr lang="en" sz="2000">
                <a:solidFill>
                  <a:srgbClr val="555555"/>
                </a:solidFill>
              </a:rPr>
              <a:t>);</a:t>
            </a:r>
            <a:endParaRPr sz="2000">
              <a:solidFill>
                <a:srgbClr val="555555"/>
              </a:solidFill>
            </a:endParaRPr>
          </a:p>
          <a:p>
            <a:pPr indent="0" lvl="0" marL="0" rtl="0" algn="l">
              <a:lnSpc>
                <a:spcPct val="115000"/>
              </a:lnSpc>
              <a:spcBef>
                <a:spcPts val="0"/>
              </a:spcBef>
              <a:spcAft>
                <a:spcPts val="0"/>
              </a:spcAft>
              <a:buNone/>
            </a:pPr>
            <a:r>
              <a:t/>
            </a:r>
            <a:endParaRPr sz="1200">
              <a:solidFill>
                <a:srgbClr val="555555"/>
              </a:solidFill>
            </a:endParaRPr>
          </a:p>
          <a:p>
            <a:pPr indent="0" lvl="0" marL="0" rtl="0" algn="l">
              <a:lnSpc>
                <a:spcPct val="115000"/>
              </a:lnSpc>
              <a:spcBef>
                <a:spcPts val="0"/>
              </a:spcBef>
              <a:spcAft>
                <a:spcPts val="0"/>
              </a:spcAft>
              <a:buNone/>
            </a:pPr>
            <a:r>
              <a:rPr lang="en" sz="2000">
                <a:solidFill>
                  <a:srgbClr val="445588"/>
                </a:solidFill>
              </a:rPr>
              <a:t>setInterval</a:t>
            </a:r>
            <a:r>
              <a:rPr lang="en" sz="2000">
                <a:solidFill>
                  <a:srgbClr val="555555"/>
                </a:solidFill>
              </a:rPr>
              <a:t>(</a:t>
            </a:r>
            <a:r>
              <a:rPr lang="en" sz="2000">
                <a:solidFill>
                  <a:srgbClr val="445588"/>
                </a:solidFill>
              </a:rPr>
              <a:t>function</a:t>
            </a:r>
            <a:r>
              <a:rPr lang="en" sz="2000">
                <a:solidFill>
                  <a:srgbClr val="555555"/>
                </a:solidFill>
              </a:rPr>
              <a:t>(){</a:t>
            </a:r>
            <a:endParaRPr sz="2000">
              <a:solidFill>
                <a:srgbClr val="555555"/>
              </a:solidFill>
            </a:endParaRPr>
          </a:p>
          <a:p>
            <a:pPr indent="0" lvl="0" marL="0" rtl="0" algn="l">
              <a:lnSpc>
                <a:spcPct val="115000"/>
              </a:lnSpc>
              <a:spcBef>
                <a:spcPts val="0"/>
              </a:spcBef>
              <a:spcAft>
                <a:spcPts val="0"/>
              </a:spcAft>
              <a:buNone/>
            </a:pPr>
            <a:r>
              <a:rPr lang="en" sz="2000">
                <a:solidFill>
                  <a:srgbClr val="555555"/>
                </a:solidFill>
              </a:rPr>
              <a:t>  if(</a:t>
            </a:r>
            <a:r>
              <a:rPr lang="en" sz="2000">
                <a:solidFill>
                  <a:srgbClr val="008080"/>
                </a:solidFill>
              </a:rPr>
              <a:t>position</a:t>
            </a:r>
            <a:r>
              <a:rPr lang="en" sz="2000">
                <a:solidFill>
                  <a:srgbClr val="555555"/>
                </a:solidFill>
              </a:rPr>
              <a:t> &gt; </a:t>
            </a:r>
            <a:r>
              <a:rPr lang="en" sz="2000">
                <a:solidFill>
                  <a:srgbClr val="DD1144"/>
                </a:solidFill>
              </a:rPr>
              <a:t>200</a:t>
            </a:r>
            <a:r>
              <a:rPr lang="en" sz="2000">
                <a:solidFill>
                  <a:srgbClr val="555555"/>
                </a:solidFill>
              </a:rPr>
              <a:t> || </a:t>
            </a:r>
            <a:r>
              <a:rPr lang="en" sz="2000">
                <a:solidFill>
                  <a:srgbClr val="008080"/>
                </a:solidFill>
              </a:rPr>
              <a:t>position</a:t>
            </a:r>
            <a:r>
              <a:rPr lang="en" sz="2000">
                <a:solidFill>
                  <a:srgbClr val="555555"/>
                </a:solidFill>
              </a:rPr>
              <a:t> &lt; </a:t>
            </a:r>
            <a:r>
              <a:rPr lang="en" sz="2000">
                <a:solidFill>
                  <a:srgbClr val="DD1144"/>
                </a:solidFill>
              </a:rPr>
              <a:t>0</a:t>
            </a:r>
            <a:r>
              <a:rPr lang="en" sz="2000">
                <a:solidFill>
                  <a:srgbClr val="555555"/>
                </a:solidFill>
              </a:rPr>
              <a:t>){</a:t>
            </a:r>
            <a:endParaRPr sz="2000">
              <a:solidFill>
                <a:srgbClr val="555555"/>
              </a:solidFill>
            </a:endParaRPr>
          </a:p>
          <a:p>
            <a:pPr indent="0" lvl="0" marL="0" rtl="0" algn="l">
              <a:lnSpc>
                <a:spcPct val="115000"/>
              </a:lnSpc>
              <a:spcBef>
                <a:spcPts val="0"/>
              </a:spcBef>
              <a:spcAft>
                <a:spcPts val="0"/>
              </a:spcAft>
              <a:buNone/>
            </a:pPr>
            <a:r>
              <a:rPr lang="en" sz="2000">
                <a:solidFill>
                  <a:srgbClr val="555555"/>
                </a:solidFill>
              </a:rPr>
              <a:t>    </a:t>
            </a:r>
            <a:r>
              <a:rPr lang="en" sz="2000">
                <a:solidFill>
                  <a:srgbClr val="008080"/>
                </a:solidFill>
              </a:rPr>
              <a:t>velocity</a:t>
            </a:r>
            <a:r>
              <a:rPr lang="en" sz="2000">
                <a:solidFill>
                  <a:srgbClr val="555555"/>
                </a:solidFill>
              </a:rPr>
              <a:t> = -</a:t>
            </a:r>
            <a:r>
              <a:rPr lang="en" sz="2000">
                <a:solidFill>
                  <a:srgbClr val="DD1144"/>
                </a:solidFill>
              </a:rPr>
              <a:t>1</a:t>
            </a:r>
            <a:r>
              <a:rPr lang="en" sz="2000">
                <a:solidFill>
                  <a:srgbClr val="555555"/>
                </a:solidFill>
              </a:rPr>
              <a:t>*</a:t>
            </a:r>
            <a:r>
              <a:rPr lang="en" sz="2000">
                <a:solidFill>
                  <a:srgbClr val="008080"/>
                </a:solidFill>
              </a:rPr>
              <a:t>velocity</a:t>
            </a:r>
            <a:r>
              <a:rPr lang="en" sz="2000">
                <a:solidFill>
                  <a:srgbClr val="555555"/>
                </a:solidFill>
              </a:rPr>
              <a:t>;</a:t>
            </a:r>
            <a:endParaRPr sz="2000">
              <a:solidFill>
                <a:srgbClr val="555555"/>
              </a:solidFill>
            </a:endParaRPr>
          </a:p>
          <a:p>
            <a:pPr indent="0" lvl="0" marL="0" rtl="0" algn="l">
              <a:lnSpc>
                <a:spcPct val="115000"/>
              </a:lnSpc>
              <a:spcBef>
                <a:spcPts val="0"/>
              </a:spcBef>
              <a:spcAft>
                <a:spcPts val="0"/>
              </a:spcAft>
              <a:buNone/>
            </a:pPr>
            <a:r>
              <a:rPr lang="en" sz="2000">
                <a:solidFill>
                  <a:srgbClr val="555555"/>
                </a:solidFill>
              </a:rPr>
              <a:t>  }</a:t>
            </a:r>
            <a:endParaRPr sz="2000">
              <a:solidFill>
                <a:srgbClr val="555555"/>
              </a:solidFill>
            </a:endParaRPr>
          </a:p>
          <a:p>
            <a:pPr indent="0" lvl="0" marL="0" rtl="0" algn="l">
              <a:lnSpc>
                <a:spcPct val="115000"/>
              </a:lnSpc>
              <a:spcBef>
                <a:spcPts val="0"/>
              </a:spcBef>
              <a:spcAft>
                <a:spcPts val="0"/>
              </a:spcAft>
              <a:buNone/>
            </a:pPr>
            <a:r>
              <a:rPr lang="en" sz="2000">
                <a:solidFill>
                  <a:srgbClr val="555555"/>
                </a:solidFill>
              </a:rPr>
              <a:t>  </a:t>
            </a:r>
            <a:r>
              <a:rPr lang="en" sz="2000">
                <a:solidFill>
                  <a:srgbClr val="008080"/>
                </a:solidFill>
              </a:rPr>
              <a:t>position</a:t>
            </a:r>
            <a:r>
              <a:rPr lang="en" sz="2000">
                <a:solidFill>
                  <a:srgbClr val="555555"/>
                </a:solidFill>
              </a:rPr>
              <a:t> = </a:t>
            </a:r>
            <a:r>
              <a:rPr lang="en" sz="2000">
                <a:solidFill>
                  <a:srgbClr val="008080"/>
                </a:solidFill>
              </a:rPr>
              <a:t>position</a:t>
            </a:r>
            <a:r>
              <a:rPr lang="en" sz="2000">
                <a:solidFill>
                  <a:srgbClr val="555555"/>
                </a:solidFill>
              </a:rPr>
              <a:t> + </a:t>
            </a:r>
            <a:r>
              <a:rPr lang="en" sz="2000">
                <a:solidFill>
                  <a:srgbClr val="008080"/>
                </a:solidFill>
              </a:rPr>
              <a:t>velocity</a:t>
            </a:r>
            <a:r>
              <a:rPr lang="en" sz="2000">
                <a:solidFill>
                  <a:srgbClr val="555555"/>
                </a:solidFill>
              </a:rPr>
              <a:t>;</a:t>
            </a:r>
            <a:endParaRPr sz="2000">
              <a:solidFill>
                <a:srgbClr val="555555"/>
              </a:solidFill>
            </a:endParaRPr>
          </a:p>
          <a:p>
            <a:pPr indent="0" lvl="0" marL="0" rtl="0" algn="l">
              <a:lnSpc>
                <a:spcPct val="115000"/>
              </a:lnSpc>
              <a:spcBef>
                <a:spcPts val="0"/>
              </a:spcBef>
              <a:spcAft>
                <a:spcPts val="0"/>
              </a:spcAft>
              <a:buNone/>
            </a:pPr>
            <a:r>
              <a:rPr lang="en" sz="2000">
                <a:solidFill>
                  <a:srgbClr val="555555"/>
                </a:solidFill>
              </a:rPr>
              <a:t>  </a:t>
            </a:r>
            <a:r>
              <a:rPr lang="en" sz="2000">
                <a:solidFill>
                  <a:srgbClr val="008080"/>
                </a:solidFill>
              </a:rPr>
              <a:t>ball</a:t>
            </a:r>
            <a:r>
              <a:rPr lang="en" sz="2000">
                <a:solidFill>
                  <a:srgbClr val="555555"/>
                </a:solidFill>
              </a:rPr>
              <a:t>.style.left = </a:t>
            </a:r>
            <a:r>
              <a:rPr lang="en" sz="2000">
                <a:solidFill>
                  <a:srgbClr val="008080"/>
                </a:solidFill>
              </a:rPr>
              <a:t>position</a:t>
            </a:r>
            <a:r>
              <a:rPr lang="en" sz="2000">
                <a:solidFill>
                  <a:srgbClr val="555555"/>
                </a:solidFill>
              </a:rPr>
              <a:t> + </a:t>
            </a:r>
            <a:r>
              <a:rPr lang="en" sz="2000">
                <a:solidFill>
                  <a:srgbClr val="DD1144"/>
                </a:solidFill>
              </a:rPr>
              <a:t>'px'</a:t>
            </a:r>
            <a:r>
              <a:rPr lang="en" sz="2000">
                <a:solidFill>
                  <a:srgbClr val="555555"/>
                </a:solidFill>
              </a:rPr>
              <a:t>;</a:t>
            </a:r>
            <a:endParaRPr sz="2000">
              <a:solidFill>
                <a:srgbClr val="555555"/>
              </a:solidFill>
            </a:endParaRPr>
          </a:p>
          <a:p>
            <a:pPr indent="0" lvl="0" marL="0" rtl="0" algn="l">
              <a:lnSpc>
                <a:spcPct val="115000"/>
              </a:lnSpc>
              <a:spcBef>
                <a:spcPts val="0"/>
              </a:spcBef>
              <a:spcAft>
                <a:spcPts val="0"/>
              </a:spcAft>
              <a:buNone/>
            </a:pPr>
            <a:r>
              <a:rPr lang="en" sz="2000">
                <a:solidFill>
                  <a:srgbClr val="555555"/>
                </a:solidFill>
              </a:rPr>
              <a:t>},</a:t>
            </a:r>
            <a:r>
              <a:rPr lang="en" sz="2000">
                <a:solidFill>
                  <a:srgbClr val="DD1144"/>
                </a:solidFill>
              </a:rPr>
              <a:t>100</a:t>
            </a:r>
            <a:r>
              <a:rPr lang="en" sz="2000">
                <a:solidFill>
                  <a:srgbClr val="555555"/>
                </a:solidFill>
              </a:rPr>
              <a:t>);</a:t>
            </a:r>
            <a:endParaRPr sz="2000">
              <a:solidFill>
                <a:srgbClr val="555555"/>
              </a:solidFill>
            </a:endParaRPr>
          </a:p>
        </p:txBody>
      </p:sp>
      <p:sp>
        <p:nvSpPr>
          <p:cNvPr id="554" name="Google Shape;554;p52"/>
          <p:cNvSpPr/>
          <p:nvPr/>
        </p:nvSpPr>
        <p:spPr>
          <a:xfrm>
            <a:off x="8598925" y="917675"/>
            <a:ext cx="192600" cy="3874500"/>
          </a:xfrm>
          <a:prstGeom prst="rect">
            <a:avLst/>
          </a:prstGeom>
          <a:solidFill>
            <a:srgbClr val="00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2"/>
          <p:cNvSpPr/>
          <p:nvPr/>
        </p:nvSpPr>
        <p:spPr>
          <a:xfrm>
            <a:off x="7851325" y="2384725"/>
            <a:ext cx="747600" cy="736500"/>
          </a:xfrm>
          <a:prstGeom prst="ellipse">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56" name="Google Shape;556;p52"/>
          <p:cNvCxnSpPr/>
          <p:nvPr/>
        </p:nvCxnSpPr>
        <p:spPr>
          <a:xfrm flipH="1" rot="10800000">
            <a:off x="6842900" y="3172175"/>
            <a:ext cx="1155600" cy="1155600"/>
          </a:xfrm>
          <a:prstGeom prst="straightConnector1">
            <a:avLst/>
          </a:prstGeom>
          <a:noFill/>
          <a:ln cap="flat" cmpd="sng" w="38100">
            <a:solidFill>
              <a:schemeClr val="dk2"/>
            </a:solidFill>
            <a:prstDash val="solid"/>
            <a:round/>
            <a:headEnd len="med" w="med" type="none"/>
            <a:tailEnd len="med" w="med" type="triangle"/>
          </a:ln>
        </p:spPr>
      </p:cxnSp>
      <p:cxnSp>
        <p:nvCxnSpPr>
          <p:cNvPr id="557" name="Google Shape;557;p52"/>
          <p:cNvCxnSpPr/>
          <p:nvPr/>
        </p:nvCxnSpPr>
        <p:spPr>
          <a:xfrm rot="10800000">
            <a:off x="6695600" y="1359425"/>
            <a:ext cx="1155600" cy="9744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61" name="Shape 561"/>
        <p:cNvGrpSpPr/>
        <p:nvPr/>
      </p:nvGrpSpPr>
      <p:grpSpPr>
        <a:xfrm>
          <a:off x="0" y="0"/>
          <a:ext cx="0" cy="0"/>
          <a:chOff x="0" y="0"/>
          <a:chExt cx="0" cy="0"/>
        </a:xfrm>
      </p:grpSpPr>
      <p:sp>
        <p:nvSpPr>
          <p:cNvPr id="562" name="Google Shape;562;p53"/>
          <p:cNvSpPr txBox="1"/>
          <p:nvPr>
            <p:ph idx="4294967295" type="subTitle"/>
          </p:nvPr>
        </p:nvSpPr>
        <p:spPr>
          <a:xfrm>
            <a:off x="1595100" y="1509075"/>
            <a:ext cx="59538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4800">
                <a:solidFill>
                  <a:srgbClr val="6A6A6A"/>
                </a:solidFill>
                <a:highlight>
                  <a:srgbClr val="FFFFFF"/>
                </a:highlight>
                <a:latin typeface="Comfortaa"/>
                <a:ea typeface="Comfortaa"/>
                <a:cs typeface="Comfortaa"/>
                <a:sym typeface="Comfortaa"/>
              </a:rPr>
              <a:t>Milestone 2</a:t>
            </a:r>
            <a:endParaRPr b="1" sz="2400">
              <a:solidFill>
                <a:srgbClr val="6A6A6A"/>
              </a:solidFill>
              <a:highlight>
                <a:srgbClr val="FFFFFF"/>
              </a:highlight>
              <a:latin typeface="Comfortaa"/>
              <a:ea typeface="Comfortaa"/>
              <a:cs typeface="Comfortaa"/>
              <a:sym typeface="Comforta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1019650" y="958875"/>
            <a:ext cx="6944850" cy="4021074"/>
          </a:xfrm>
          <a:prstGeom prst="rect">
            <a:avLst/>
          </a:prstGeom>
          <a:noFill/>
          <a:ln>
            <a:noFill/>
          </a:ln>
        </p:spPr>
      </p:pic>
      <p:sp>
        <p:nvSpPr>
          <p:cNvPr id="79" name="Google Shape;79;p17"/>
          <p:cNvSpPr txBox="1"/>
          <p:nvPr>
            <p:ph idx="4294967295" type="subTitle"/>
          </p:nvPr>
        </p:nvSpPr>
        <p:spPr>
          <a:xfrm>
            <a:off x="1228000" y="166275"/>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Rotational Cipher</a:t>
            </a:r>
            <a:endParaRPr sz="3600">
              <a:latin typeface="Comfortaa"/>
              <a:ea typeface="Comfortaa"/>
              <a:cs typeface="Comfortaa"/>
              <a:sym typeface="Comforta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8"/>
          <p:cNvPicPr preferRelativeResize="0"/>
          <p:nvPr/>
        </p:nvPicPr>
        <p:blipFill>
          <a:blip r:embed="rId3">
            <a:alphaModFix/>
          </a:blip>
          <a:stretch>
            <a:fillRect/>
          </a:stretch>
        </p:blipFill>
        <p:spPr>
          <a:xfrm>
            <a:off x="1934524" y="4310350"/>
            <a:ext cx="5440850" cy="833150"/>
          </a:xfrm>
          <a:prstGeom prst="rect">
            <a:avLst/>
          </a:prstGeom>
          <a:noFill/>
          <a:ln>
            <a:noFill/>
          </a:ln>
        </p:spPr>
      </p:pic>
      <p:pic>
        <p:nvPicPr>
          <p:cNvPr id="85" name="Google Shape;85;p18"/>
          <p:cNvPicPr preferRelativeResize="0"/>
          <p:nvPr/>
        </p:nvPicPr>
        <p:blipFill>
          <a:blip r:embed="rId4">
            <a:alphaModFix/>
          </a:blip>
          <a:stretch>
            <a:fillRect/>
          </a:stretch>
        </p:blipFill>
        <p:spPr>
          <a:xfrm>
            <a:off x="2926150" y="925900"/>
            <a:ext cx="3291699" cy="3291699"/>
          </a:xfrm>
          <a:prstGeom prst="rect">
            <a:avLst/>
          </a:prstGeom>
          <a:noFill/>
          <a:ln>
            <a:noFill/>
          </a:ln>
        </p:spPr>
      </p:pic>
      <p:sp>
        <p:nvSpPr>
          <p:cNvPr id="86" name="Google Shape;86;p18"/>
          <p:cNvSpPr txBox="1"/>
          <p:nvPr>
            <p:ph idx="4294967295" type="subTitle"/>
          </p:nvPr>
        </p:nvSpPr>
        <p:spPr>
          <a:xfrm>
            <a:off x="1228000" y="166275"/>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Pigeon Cipher</a:t>
            </a:r>
            <a:endParaRPr sz="3600">
              <a:latin typeface="Comfortaa"/>
              <a:ea typeface="Comfortaa"/>
              <a:cs typeface="Comfortaa"/>
              <a:sym typeface="Comforta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pic>
        <p:nvPicPr>
          <p:cNvPr id="91" name="Google Shape;91;p19"/>
          <p:cNvPicPr preferRelativeResize="0"/>
          <p:nvPr/>
        </p:nvPicPr>
        <p:blipFill rotWithShape="1">
          <a:blip r:embed="rId3">
            <a:alphaModFix/>
          </a:blip>
          <a:srcRect b="0" l="0" r="0" t="24653"/>
          <a:stretch/>
        </p:blipFill>
        <p:spPr>
          <a:xfrm>
            <a:off x="186575" y="1138400"/>
            <a:ext cx="8770852" cy="3645726"/>
          </a:xfrm>
          <a:prstGeom prst="rect">
            <a:avLst/>
          </a:prstGeom>
          <a:noFill/>
          <a:ln>
            <a:noFill/>
          </a:ln>
        </p:spPr>
      </p:pic>
      <p:sp>
        <p:nvSpPr>
          <p:cNvPr id="92" name="Google Shape;92;p19"/>
          <p:cNvSpPr txBox="1"/>
          <p:nvPr>
            <p:ph idx="4294967295" type="subTitle"/>
          </p:nvPr>
        </p:nvSpPr>
        <p:spPr>
          <a:xfrm>
            <a:off x="1228000" y="166275"/>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Pigeon Cipher</a:t>
            </a:r>
            <a:endParaRPr sz="3600">
              <a:latin typeface="Comfortaa"/>
              <a:ea typeface="Comfortaa"/>
              <a:cs typeface="Comfortaa"/>
              <a:sym typeface="Comfortaa"/>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pic>
        <p:nvPicPr>
          <p:cNvPr id="97" name="Google Shape;97;p20"/>
          <p:cNvPicPr preferRelativeResize="0"/>
          <p:nvPr/>
        </p:nvPicPr>
        <p:blipFill>
          <a:blip r:embed="rId3">
            <a:alphaModFix/>
          </a:blip>
          <a:stretch>
            <a:fillRect/>
          </a:stretch>
        </p:blipFill>
        <p:spPr>
          <a:xfrm>
            <a:off x="730200" y="469600"/>
            <a:ext cx="7374151" cy="4838702"/>
          </a:xfrm>
          <a:prstGeom prst="rect">
            <a:avLst/>
          </a:prstGeom>
          <a:noFill/>
          <a:ln>
            <a:noFill/>
          </a:ln>
        </p:spPr>
      </p:pic>
      <p:sp>
        <p:nvSpPr>
          <p:cNvPr id="98" name="Google Shape;98;p20"/>
          <p:cNvSpPr txBox="1"/>
          <p:nvPr>
            <p:ph idx="4294967295" type="subTitle"/>
          </p:nvPr>
        </p:nvSpPr>
        <p:spPr>
          <a:xfrm>
            <a:off x="1228000" y="166275"/>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Symbols</a:t>
            </a:r>
            <a:endParaRPr sz="3600">
              <a:latin typeface="Comfortaa"/>
              <a:ea typeface="Comfortaa"/>
              <a:cs typeface="Comfortaa"/>
              <a:sym typeface="Comforta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pic>
        <p:nvPicPr>
          <p:cNvPr id="103" name="Google Shape;103;p21"/>
          <p:cNvPicPr preferRelativeResize="0"/>
          <p:nvPr/>
        </p:nvPicPr>
        <p:blipFill>
          <a:blip r:embed="rId3">
            <a:alphaModFix/>
          </a:blip>
          <a:stretch>
            <a:fillRect/>
          </a:stretch>
        </p:blipFill>
        <p:spPr>
          <a:xfrm>
            <a:off x="152400" y="1987725"/>
            <a:ext cx="8839201" cy="1514210"/>
          </a:xfrm>
          <a:prstGeom prst="rect">
            <a:avLst/>
          </a:prstGeom>
          <a:noFill/>
          <a:ln>
            <a:noFill/>
          </a:ln>
        </p:spPr>
      </p:pic>
      <p:sp>
        <p:nvSpPr>
          <p:cNvPr id="104" name="Google Shape;104;p21"/>
          <p:cNvSpPr txBox="1"/>
          <p:nvPr>
            <p:ph idx="4294967295" type="subTitle"/>
          </p:nvPr>
        </p:nvSpPr>
        <p:spPr>
          <a:xfrm>
            <a:off x="1203750" y="494825"/>
            <a:ext cx="6736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3600">
                <a:solidFill>
                  <a:srgbClr val="6A6A6A"/>
                </a:solidFill>
                <a:highlight>
                  <a:srgbClr val="FFFFFF"/>
                </a:highlight>
                <a:latin typeface="Comfortaa"/>
                <a:ea typeface="Comfortaa"/>
                <a:cs typeface="Comfortaa"/>
                <a:sym typeface="Comfortaa"/>
              </a:rPr>
              <a:t>What’s Happening Here?</a:t>
            </a:r>
            <a:endParaRPr sz="3600">
              <a:latin typeface="Comfortaa"/>
              <a:ea typeface="Comfortaa"/>
              <a:cs typeface="Comfortaa"/>
              <a:sym typeface="Comfortaa"/>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